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2" r:id="rId1"/>
    <p:sldMasterId id="2147483778" r:id="rId2"/>
    <p:sldMasterId id="2147483800" r:id="rId3"/>
  </p:sldMasterIdLst>
  <p:notesMasterIdLst>
    <p:notesMasterId r:id="rId24"/>
  </p:notesMasterIdLst>
  <p:handoutMasterIdLst>
    <p:handoutMasterId r:id="rId25"/>
  </p:handoutMasterIdLst>
  <p:sldIdLst>
    <p:sldId id="327" r:id="rId4"/>
    <p:sldId id="349" r:id="rId5"/>
    <p:sldId id="347" r:id="rId6"/>
    <p:sldId id="350" r:id="rId7"/>
    <p:sldId id="329" r:id="rId8"/>
    <p:sldId id="348" r:id="rId9"/>
    <p:sldId id="330" r:id="rId10"/>
    <p:sldId id="331" r:id="rId11"/>
    <p:sldId id="332" r:id="rId12"/>
    <p:sldId id="333" r:id="rId13"/>
    <p:sldId id="334" r:id="rId14"/>
    <p:sldId id="351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</p:sldIdLst>
  <p:sldSz cx="9144000" cy="6858000" type="screen4x3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94627" autoAdjust="0"/>
  </p:normalViewPr>
  <p:slideViewPr>
    <p:cSldViewPr>
      <p:cViewPr varScale="1">
        <p:scale>
          <a:sx n="98" d="100"/>
          <a:sy n="98" d="100"/>
        </p:scale>
        <p:origin x="723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Standards</c:v>
                </c:pt>
              </c:strCache>
            </c:strRef>
          </c:tx>
          <c:spPr>
            <a:ln w="793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1998</c:v>
                </c:pt>
                <c:pt idx="1">
                  <c:v>1999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  <c:pt idx="10">
                  <c:v>5</c:v>
                </c:pt>
                <c:pt idx="11">
                  <c:v>6</c:v>
                </c:pt>
                <c:pt idx="12">
                  <c:v>10</c:v>
                </c:pt>
                <c:pt idx="13">
                  <c:v>11</c:v>
                </c:pt>
                <c:pt idx="14">
                  <c:v>12</c:v>
                </c:pt>
                <c:pt idx="15">
                  <c:v>13</c:v>
                </c:pt>
                <c:pt idx="16">
                  <c:v>26</c:v>
                </c:pt>
                <c:pt idx="17">
                  <c:v>52</c:v>
                </c:pt>
                <c:pt idx="18">
                  <c:v>104</c:v>
                </c:pt>
                <c:pt idx="19">
                  <c:v>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75-4A55-B49C-8D14AD997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3090048"/>
        <c:axId val="403091032"/>
      </c:lineChart>
      <c:catAx>
        <c:axId val="40309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091032"/>
        <c:crosses val="autoZero"/>
        <c:auto val="1"/>
        <c:lblAlgn val="ctr"/>
        <c:lblOffset val="100"/>
        <c:noMultiLvlLbl val="0"/>
      </c:catAx>
      <c:valAx>
        <c:axId val="403091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09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8/4/2016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3T23:50:15.993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2A9EAB8E-D2D3-4C39-9AF3-C6D86E46CBE2}" emma:medium="tactile" emma:mode="ink">
          <msink:context xmlns:msink="http://schemas.microsoft.com/ink/2010/main" type="writingRegion" rotatedBoundingBox="12614,5022 21830,2456 22436,4631 13219,7197"/>
        </emma:interpretation>
      </emma:emma>
    </inkml:annotationXML>
    <inkml:traceGroup>
      <inkml:annotationXML>
        <emma:emma xmlns:emma="http://www.w3.org/2003/04/emma" version="1.0">
          <emma:interpretation id="{2AFC1BB3-9274-4385-99E3-35D99D20738F}" emma:medium="tactile" emma:mode="ink">
            <msink:context xmlns:msink="http://schemas.microsoft.com/ink/2010/main" type="paragraph" rotatedBoundingBox="12614,5022 21830,2456 22436,4631 13219,7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A7F4C7-EB80-4BC8-9E7E-7F119FD949D8}" emma:medium="tactile" emma:mode="ink">
              <msink:context xmlns:msink="http://schemas.microsoft.com/ink/2010/main" type="line" rotatedBoundingBox="12614,5022 21830,2456 22436,4631 13219,7197"/>
            </emma:interpretation>
          </emma:emma>
        </inkml:annotationXML>
        <inkml:traceGroup>
          <inkml:annotationXML>
            <emma:emma xmlns:emma="http://www.w3.org/2003/04/emma" version="1.0">
              <emma:interpretation id="{BD09F085-86D0-4D6E-B79D-241FEA6E6D91}" emma:medium="tactile" emma:mode="ink">
                <msink:context xmlns:msink="http://schemas.microsoft.com/ink/2010/main" type="inkWord" rotatedBoundingBox="18465,3393 21830,2456 22380,4432 19015,5369"/>
              </emma:interpretation>
              <emma:one-of disjunction-type="recognition" id="oneOf0">
                <emma:interpretation id="interp0" emma:lang="en-US" emma:confidence="0">
                  <emma:literal>can</emma:literal>
                </emma:interpretation>
                <emma:interpretation id="interp1" emma:lang="en-US" emma:confidence="0">
                  <emma:literal>as?</emma:literal>
                </emma:interpretation>
                <emma:interpretation id="interp2" emma:lang="en-US" emma:confidence="0">
                  <emma:literal>car</emma:literal>
                </emma:interpretation>
                <emma:interpretation id="interp3" emma:lang="en-US" emma:confidence="0">
                  <emma:literal>(2?</emma:literal>
                </emma:interpretation>
                <emma:interpretation id="interp4" emma:lang="en-US" emma:confidence="0">
                  <emma:literal>(s?</emma:literal>
                </emma:interpretation>
              </emma:one-of>
            </emma:emma>
          </inkml:annotationXML>
          <inkml:trace contextRef="#ctx0" brushRef="#br0">21795 2747 6144,'-41'34'2368,"25"-27"-1280,-10-1-704,11-2 608,-4-2-224,1 2-64,0-1 96,3 0 128,0 1-512,3-4 192,5 0 128,7 0-256,4-4-33,3 1-191,8 0 0,12-7 32,5-7 64,2-2-32,8 2 32,2-3-64,12 4 0,0-1-160,-1 4-96,-2 6-96,-6 4-32,-5 3 64,-8 6 0,-8 4 32,-3 10 64,-10 0-96,-1 3 0,-8 7 32,-4 0 64,-8 13-32,-7 3 64,-6 4-64,-9 3 64,-8-7 0,1 10 32,0-5-160,-1-2 32,5-3 0,4 0 64,2 5-96,5-5 0,3-6 32,8-1 64,3-5-32,8-2-32,0-2-64,8-3 32,3-3 32,4-5 0,0-2-96,8-1 64,-6-3 96,13 7 32,-7-4-32,-4-2-64,-4 0 96,-8-2-128,-3-2 0,-4 1-544,-7-2-160,-5 1-768,1 1-255,0-5-641,-1-3-160,5 0-960</inkml:trace>
          <inkml:trace contextRef="#ctx0" brushRef="#br0" timeOffset="-1383">20864 3790 5760,'7'-6'2176,"-4"6"-1152,1 0-704,-4 0 544,0 0-224,-4 6-32,-3 1-224,0 3 0,-5 3-224,-6 4 384,-5 7 192,-7 9-96,-3 3 32,-8 6-256,-16 4 0,-1 11-256,-2 3-32,0-1-64,-7 5-64,-4 5 32,-7 4 32,0-1 96,2 1 63,6-6 161,8-5 160,-2-5-160,4-3 32,0-5-192,8-3 32,-3-6 32,2-3 160,11-7-128,6-4 64,6-3-96,4-7 64,7-2-192,4 0-96,1-4-32,3-2-32,0 2 0,3-2 64,0-2-96,5 4 0,-1-4 32,1 4 0,-1-3 0,0 0 64,0-1 96,0 0 64,0-2 32,4 3 64,0-7-96,0 0 32,-4 0-160,-2-4 0,2 1-32,-4-3 32,0-4 0,1-4 32,0-6-160,3-6-32,-4-6 32,4-2 0,2-3-64,-2 1 64,0-7 32,0-1 64,0 2-96,4-1 0,0 3-32,0-1 0,0 9 64,0 0 0,0 8-96,0 4 64,0 7-32,0 4 0,0 1 0,0 8-64,0 10 96,0 4-64,0 8 32,0 6 64,0 10 64,0-4-96,0 3 0,-3-1-32,-1 1 0,1 9 64,-1 0 64,0 0-32,0 1-32,0-4 32,4-3-32,0-8 0,0 5 0,4-4 0,4-6 0,3-7 0,4-4 0,7-3 64,18-5 96,10-2 0,5-2 64,2-8-64,-3-2 64,-1-2-128,-4 2-64,-1-4 0,-4 4 32,10 2-32,-7 1-32,2 3-256,-9 0-96,-2 3-384,-8 1-96,0-1-608,-8-3-224,-4 3-1215,-3-6-481,-4-4-768</inkml:trace>
          <inkml:trace contextRef="#ctx0" brushRef="#br0" timeOffset="735">22424 4489 7680,'-19'34'2880,"4"-22"-1536,-8 16-1344,12-11 576,-8 2-192,-2 7 32,-2 1 256,-3-1 128,7-3-416,4-6 128,4-4 128,15-16 127,7-7-319,4-10-96,4-10-224,3-7-96,1-2 0,-2 6 32,-2 7-32,-4 6 64,-4 6 0,-7 14 96,-4 10-32,-4 7 0,-3 7-32,-4 6 64,-1 0 32,1-4 32,4-7-64,3 0 32,4-9 64,0-2 160,4-8-64,3-8 96,4-8-128,1 0-32,-1 0-192,0-2-32,-3 6-32,-5 2 32,1 3-64,-4 7 64,-4 3-224,-3 4-32,-1 0-160,1-1 32,-1 4-1056,1-4-384,7-6-1567,7-6-3041</inkml:trace>
          <inkml:trace contextRef="#ctx0" brushRef="#br0" timeOffset="-6666">14118 5248 4992,'-8'-6'1824,"5"2"-960,-1 8-384,-3-1 576,-1-3-384,0 0-64,1 0-64,4 3-64,-5-3-224,8 0 32,-6 0 64,2 0-64,0 0 64,0 0-128,-4 0 32,1 4-32,0-1 32,-5-3 64,4 3 128,1 0-192,-8-3 0,-3-3-64,2 3 32,2 0-64,0 0 0,2 0-96,0 0 32,-2 3 64,2-3 127,-2 7-63,2-7-64,1 0 0,0 0-32,-1 0-160,2 4 32,-1-2 0,4 2 64,-1 0 32,-3 2 32,3-2 0,1 2-64,-5-2 32,1-2-64,0 4-32,-1-2-64,4 2-32,2 2 128,-2-2 32,-2 1 0,-2 2-64,2 2-64,-6-1 32,2 4 32,-2-2 0,-3 5 0,0 0 64,2-1-96,-2 4 0,-3-1 32,-4 5 64,2-1-32,6 4-32,-1 0-64,2-2-32,1 2 64,-2-1 64,2 4 0,2-3-32,-2-1 32,5-2-32,0-1 0,-1-4 64,6 4-32,-1-3-32,0 0 32,3 0-32,0 0-96,0 1 64,4 1 32,0 4 64,0-2-32,0 2-32,0 1 32,0-1-32,0 1-96,0-2 64,4-1 32,0-1 0,0 4 0,-1 0 0,1-1-96,-1-3 64,1-3 32,0 3 64,2 0 32,2 1 32,0-5 64,-1 0 32,0 2-192,1-1 0,0 6 32,-1-2 32,8-2 96,3 5 32,6-1-192,-7 2-64,2-6 0,-1 1 0,2 1 32,-2-4 64,5-4-32,-4 0 64,-2 1 0,2 0 32,0 0-64,0-5 32,3 2-64,-3-4-32,0 0 32,-5-4 32,0 0 32,2 2 32,-1-1-160,0-4 32,0 0 0,4 0 0,3 1 0,0-1 0,8-3 0,4 0 0,-4 3 0,-2 0 64,2 0-32,0 4-32,0 0 32,-3 0 32,-2-1-96,1-2-64,-3 0 128,0-2 32,-5 2-96,2-2 32,-7 2 0,2-4 0,3 0 0,2 0 64,-2 4-96,1-4 0,0 2 32,-1 2 64,8 0-32,8-1 64,0 4-64,0-5-32,-2 5 32,2-4-32,0 4 0,-2-3 0,-1-1-96,-5 0 64,-3-3 32,-5 0 0,-3 0 0,3 3 64,-3-3-32,-4 0-32,0 4 32,1-1-32,-1-3 64,0 0 32,-3 3-32,0-3 32,-1 0-64,-4 0-32,1 5 96,0-5 0,0 0-32,0 0-64,-4 0-1024,0 0-512,0 0-1919,4-5-833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3T23:50:11.869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72C40BF7-FAA7-4CB1-A72E-9E1ED1FE03E1}" emma:medium="tactile" emma:mode="ink">
          <msink:context xmlns:msink="http://schemas.microsoft.com/ink/2010/main" type="writingRegion" rotatedBoundingBox="19963,5008 21919,5008 21919,7037 19963,7037"/>
        </emma:interpretation>
      </emma:emma>
    </inkml:annotationXML>
    <inkml:traceGroup>
      <inkml:annotationXML>
        <emma:emma xmlns:emma="http://www.w3.org/2003/04/emma" version="1.0">
          <emma:interpretation id="{F6BEB022-BA0B-441C-8909-11D89CC542FC}" emma:medium="tactile" emma:mode="ink">
            <msink:context xmlns:msink="http://schemas.microsoft.com/ink/2010/main" type="paragraph" rotatedBoundingBox="19963,5008 21919,5008 21919,7037 19963,7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54BC5D-0D15-47F7-B712-A77F016213C2}" emma:medium="tactile" emma:mode="ink">
              <msink:context xmlns:msink="http://schemas.microsoft.com/ink/2010/main" type="line" rotatedBoundingBox="19963,5008 21919,5008 21919,7037 19963,7037"/>
            </emma:interpretation>
          </emma:emma>
        </inkml:annotationXML>
        <inkml:traceGroup>
          <inkml:annotationXML>
            <emma:emma xmlns:emma="http://www.w3.org/2003/04/emma" version="1.0">
              <emma:interpretation id="{ECFA7311-9BE8-4BB4-89B9-5123283326D8}" emma:medium="tactile" emma:mode="ink">
                <msink:context xmlns:msink="http://schemas.microsoft.com/ink/2010/main" type="inkWord" rotatedBoundingBox="19963,5008 21919,5008 21919,7037 19963,7037"/>
              </emma:interpretation>
              <emma:one-of disjunction-type="recognition" id="oneOf0">
                <emma:interpretation id="interp0" emma:lang="en-US" emma:confidence="0">
                  <emma:literal>]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21152 5181 6784,'-14'0'2624,"14"7"-1408,-7-7-928,7 0 608,0 0-160,0 0 0,0 0-32,4-3 32,-1-1-416,5-3-32,-2 5-64,2-2 96,3 1 128,0 3-65,1 0 33,-1 3-96,4 1 32,0-2-64,0 2 0,4-1 32,-2 4 128,3-4-128,-1 4 64,3-1-96,1-2 64,15 3-64,-10 0 64,6-1-128,0 1 32,0 0-160,-2-1-64,2 1 128,0 3 32,-4-1 0,-1 1 32,-2 0-64,-2-2 64,2-2-128,-5 4 0,0 0 96,1 0 32,-1 0-32,0-1 32,5 4-64,2 1 0,-3-1-32,-3 0 0,-1 0 0,-3 0 0,0 1-64,-1 5 32,0-2-64,1 1 64,0-2-64,-4 0 64,0 0-64,0 4 64,-4 0-64,3 0 64,-3 0-64,1 0-32,-5-1-64,4 2 32,-3-1 32,0 0 64,-5 0 32,1-4 32,0 0 0,-1 0 0,-3 4 0,0 0 0,0 0 0,0 1 0,-3-2-64,-1-2-64,-3 4 32,3-2 32,0 0 32,0 1 32,0 0-64,1 0 32,-1 0-64,0 0-32,0-1-64,1 2 32,-1-1 32,0-1 0,0 2 0,0-5 0,1 0 0,-1 0 64,2 2 32,-6 4 32,4-5-160,-3 0 32,-1-4 0,1 0 0,-1 1 0,1 2 64,-1 1-32,1-1-32,-1 1 32,-3-1-32,3 2 64,-3 0 32,0 0-32,0-2-64,-7 0 96,-1 4 64,0-3-64,4-1 0,0 1-32,4-4 32,0 1-64,-1-1-32,1 1 96,1 2 0,-1-4-128,-1 2 32,1-4 0,0 4 64,-4-6-96,0 3 0,0 2 32,-4 1 64,0-2-32,-2 2-32,-2-1 32,1 3-32,-1-2 0,0-1 0,2-3-96,-1 0 64,-5 0 96,-3 0 32,-4 0-32,6 0-64,1 0 32,1 0-32,-1 0-96,5 2 64,0-2 32,-4 1 0,7-2 0,-7 1 64,0 1-32,-1-2-32,-2 1 32,-5 1-32,-7-1 0,4-1 0,-8 5 0,4-1 0,3-2 0,6-5 0,-2 0 0,4 1 64,4-4-32,0 1-32,4-4 32,-5 0-32,1 0-96,0 0 64,-3 0 32,-1 0 0,0 0 0,-4 0 64,-2 0-32,-6 0-32,8 4 32,0-2-32,6-2 0,-2 6 64,3 2-192,4 2 32,1 2 32,5 2 32,1-2-64,5-2 64,4 0-32,3-3 0,4 0-224,0-7-128,0 2-416,4-2-192,-1-2-1152,5-5-512,-1-6-1568,5-3-639,-1-2 383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4T00:01:34.127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D40AD92F-D250-43EE-89B5-B8AF2724E59D}" emma:medium="tactile" emma:mode="ink">
          <msink:context xmlns:msink="http://schemas.microsoft.com/ink/2010/main" type="inkDrawing" rotatedBoundingBox="3842,5307 11101,5852 10923,8215 3664,7669" hotPoints="10714,5697 10706,7803 4057,7778 4066,5671" semanticType="enclosure" shapeName="Rectangle"/>
        </emma:interpretation>
      </emma:emma>
    </inkml:annotationXML>
    <inkml:trace contextRef="#ctx0" brushRef="#br0">4615 4333 3712,'-3'3'1408,"-1"-3"-768,4 0-192,0 0 480,0 0-256,-4 0-32,-4 4-320,4-4-128,1 0-96,-1 0 64,-3 2 128,3 3-160,-4-2 0,0 0 128,2 1 160,-2 2-160,0 0 0,-3 4 0,3 0 64,-2 0-32,-1 0 64,-1 4-64,2-1 0,-2 0-96,1 4 32,-4-1-64,3 0 0,2-2-96,-2-1-64,4 0 32,-2 1 32,3-4-96,-1-1 0,-3 1 32,3 0 0,1 0-96,-4 0 64,3 4 96,1 2 96,-1 0-64,1 4-64,3 1 64,0-2 0,4 2-32,0-2 32,-4-2-128,1-1 0,3 1 32,0-1 64,0 0-32,0 2-32,0-2 32,0 0 32,3 1 32,-3-4 96,4 0-160,0-3-96,0 0 96,0 0 32,2-4 0,-1 2-64,2-2 32,-3 4-32,0-4-96,0 5 0,-1-1 128,1-1 32,0 2 0,-4-1-64,3 0 32,-3 2 32,0 2-32,0-1 64,0 6 0,0 2-32,0-5-64,0 4 32,-3-4 32,3 5 32,-4-5 32,0 1 64,1-1 32,-5 1-192,4-1 0,-3 0 96,-1 2 64,1-2 0,-1 1 31,-7-1-191,4-2-32,-1-2 0,-2 2 64,4-4 32,-2 0 32,1 0-160,0 0 32,3 0 64,0-3 32,1 3-32,0 2 32,-1 2-64,0-4-32,1 3 32,3-4-32,0-1 0,1 2 0,-1-4-96,0 1 64,0-1 96,2 1 32,-2-1-128,0-2-32,0 2 96,4 0 32,-4 1-96,1 0 32,3-1-64,-3 4 0,3-3 64,-4 3 64,0-4-32,0 1 64,0 0-64,0-1-32,-3 2-64,3 1 32,-3 1 32,3-1 64,0-1-96,0-1 0,0-1 96,-3 7-32,4 0 64,-5 1-128,0-2 0,1-2 32,0 0 0,3-2 64,0-2-96,0 0 0,2 1 32,-2 0 0,-4-4 0,8-3 0,-4 4 0,1-1 0,-5 0-96,4 0 64,-3-3 32,-1 0 0,0 0 64,1 4 32,0-1-32,-1 0-64,0 1 96,1-1 64,0 1-64,-5 2 0,4 0 32,-2 1 0,0 0-160,2-3 32,0 2 0,1-4 0,-1 2-96,1 0 64,-1 2 32,4 1 64,1 0-32,-1-1 64,0-2-224,4 2 32,0 1 32,0-1 96,0 1 0,0 0 64,0 3-128,0 0 0,0 0-32,4 0 0,0 0 64,-4-1 64,3 1-32,1 3 64,0 1-64,-4-1-32,4 3-64,-4 1 32,4 0 32,-1-1 64,-3 4-32,5 0-32,-5-3 32,0-1-32,0 4 0,0-4 0,3 1 0,1-4 0,-1 0 0,1 1 0,4 0-96,0-6 64,-2 2 32,1 0 0,0 0 0,5 4 64,-1-4-96,0 2 0,1 3 32,-1-6 0,0 2 0,4-1 0,-3-1 0,-1-2 0,-1-1-96,2 0 64,-2-2 96,2 0 32,-1-2-128,4 2 32,0 0-64,0-1 0,1 0 64,-2-3 64,0 0-96,1 0 0,4 0 160,7 4 64,-3-4-160,0 0-64,-3-4 64,7 1 32,-4 0-96,-1-1 32,1 0 64,3 2 32,-1-2-128,1 0 32,4 2 0,-7 2 0,0 0 0,-1 0 64,0 0-96,0 0-64,1 0 64,0 0 64,3 0 0,2 0-32,3 0 32,-1 0 32,0-4-32,-1 2-32,-3-2-64,0 0 32,1 1 32,-1 0 0,-5-1-96,2 2 64,0 2 32,-5 0 64,1 0-96,0 0 0,-1 0 96,0 0 32,1 0-256,0 0-64,-1 0 256,2 0 128,2 0-160,6 0 32,-1 0-32,3 0 64,0-4-32,5 0-32,-7 2 32,2-2-32,0 0 0,0 1 0,-5 0 0,6 0 0,-5 0 0,-4-1 0,1 1 0,-2 0 64,2-2-32,0 5-32,-1 0-64,4 0 32,8 0 32,-5 0 64,1 0-32,4 0-32,0 5-64,-5-5 32,1 3 32,-4 0 0,8 1 0,-5-1 64,-2 0-32,-1 0-32,0 4-64,4-1 32,-2-2 32,3 0 0,14 2 0,-5-3 0,6 0-224,-2-3 0,-4 0 288,2 0 192,0 0-192,-9 0 0,-4 4-64,1 0 0,0-2 0,0 2 0,-1-2 0,8 2 64,9 0-32,-1-2-32,-1 2 32,1 0 32,-1 2-96,-2-2 0,-5 2 32,0-3 0,-4 7 0,-3-3 64,0 0-96,5-1 0,1 1 96,5-7 32,0 3-128,3-3 32,2 4 0,-6-4 0,1 0 0,0 2 0,-7 6 0,-4-6 64,-1 2-32,1 0-32,4 2 32,-3-2-32,12-4-96,2 0 64,0 6 32,0-2 64,-1 2-32,-2 1 64,-6-1-64,2 1-32,-4-1 32,0 0-32,-2 5 0,2-1 0,0 4-96,10-2 64,4 2 32,2-2 64,-3-2-96,2 1 0,0-2-32,-5-2 0,-7 10 64,1 2 64,-2-1-32,2-6-32,15-2 32,-2 0-32,1 1 64,2-5 32,-7 1-128,2-1 32,-5 0-64,-6 1-64,0 0 160,2 0 32,-4-4 0,14 0-64,2 1 32,-8-4-32,5 0 0,-1 0 0,1 0 0,-4 0 0,-5 0-96,-2 0 64,3-4 32,0 4 64,4-3-32,7 0-32,0-1-64,4 1 32,-8 0 32,0-3 64,-3 1-32,-7 2-32,-1 0 32,-4 0-32,1 0 0,-1-1 64,-3 1-96,18 0-64,-2 0 128,-2-2 32,1-1 0,-4 2-64,-1 2-64,-2-2 32,-4-9 96,-8 13 32,0 0-32,-4-9-64,0 1 32,1 2-32,0-1 0,-5 4 64,0-3-32,1-1-32,4 4 32,7-1-32,0 1-96,-6-4 64,-1 0 32,0 1 64,-1-4-32,1 0 64,-8 0-64,0 0-32,-2 0-64,-1 0-32,0 4 128,-6-1 32,2 0 64,0-3 0,-4 3-160,0-2 32,2-1 0,-1-1 0,-2 5-96,1-4 64,4 0 96,-4-2 32,3-2-32,-3 1-64,-1 0-64,-3-1-32,0 1 128,4-3 32,-4 0 0,-4-2-64,1 2 32,-1 0 32,0-1-32,-3 3 64,3 4-64,0 0 64,0 4-128,-4 0 0,5-2 32,0 6 0,-1-2 0,-4 0 64,0-2-32,4-7-32,-2 10 32,2-7-32,-4 3 0,0-3 0,-3 4 64,5-1-96,-5 0 0,3 1 32,0-4 0,-2 0 0,2-4 0,0 4-96,1 0 64,-1 1 32,1-4 0,-1 3 0,-7-1 64,4 5-32,3 0-32,1-4 32,-4 2 32,1 6 32,2-2 96,0 0-96,4-2-64,1 0-96,-1-1 32,1-2 32,-1-2 64,4 1-32,-4 1-32,4-8 32,-4 0-32,0 4-96,0-1 64,4 2 32,-3-2 0,-1 1 0,1-4 0,3 0-96,0 5 64,0-2 32,0 2 64,0 1-96,0 2 0,3-1 96,1-1 32,3 1-32,1 1-64,3-12-64,4 5 32,1 0 32,-3-1 0,-2-2-96,4-2 64,0 1 32,1 0 64,-5 0-96,4 0 0,-3 4 32,-2-1 0,6 4 0,-6 0 0,0 0 0,2 3 64,0 1-32,-2-5-32,-2 0 32,0 2 32,-1-2-96,-4 2-64,2-2 192,-2 1 96,-3-7-192,0 2 32,0 2-32,-3 4 64,-2-2-32,-1 2-32,2 1 32,0 1-32,-4-4 0,4 2 64,-3-6-96,0 2 0,-5-4 32,4 4 64,1-4 32,-2 3 32,-3 1-64,0 0 32,-2-2 0,-2 2 32,5 0-64,-8 2 32,4 1-64,-4 3 64,2 0-64,2 0 64,0 0 0,0 0 96,0 0-160,0-6-32,0 3 64,4 0 96,-1 3-128,2-1-32,-2 2-64,2-2 0,-2 1 64,1-2 64,0-2-96,-5 2 0,2-5 96,-2 0 32,2 0-128,-4 1 32,3-4 0,-4-3 0,0 3 0,0 0 0,-3 0 0,0 0 64,-4 4-32,-4 0-32,0 0 96,0 1 0,4-1-32,0 6 32,0-3-64,0 6-32,0 1-64,3-2 32,-2 2 96,-5 0 32,0 2-128,-4 4 32,2-3 0,-3 0 64,-2-1 32,-7 4 96,2 0-32,2 0 64,2 0-128,5 0-64,2-3 64,1 3 0,0-3-32,2-1 32,-6 2-64,0-3 64,-8 5-64,2 0 64,-16 5-64,8-5-32,4 0 32,-2 2-32,2 5 64,-1-4 32,0 1-32,-3-1-64,-4 0-128,-5 1-64,-9 0 160,6-2 64,5 2 96,2-4 0,5-4-160,-9-2 32,-3 2 0,-6-2 64,-12 6 32,10-4 32,2 1-160,6 3 32,4-3 0,-3-1 64,-6 4-96,-1-2-64,-12 2 128,7 0 32,4 0-96,7-5 32,-2-1 0,-6 0 64,-2-1-96,-13 1 0,9-1 32,3-3 0,7-4-96,0 4 64,-6 0 32,2 4 64,-12-4-96,8 4 0,6-1 32,6 0 64,4 5-32,0-3-32,0 5-64,-4 0 32,5 0 32,-12-3 64,7 0-96,4-4-64,4 1 128,4-1 32,3 1-96,-4-2 32,1 6 0,0-2 0,0 4 0,-5 0 64,0 0-32,9 4-32,-4-2 96,6 2 0,10 0-192,1-4 0,1 0 32,0 0 32,1 0 32,-1 0 0,0 0 0,0-4 0,0 0 0,1 2 0,-1-2 0,0 1 0,-4 0-96,5 3 64,3 0 32,3 0 0,1 0 0,3 0 0,0 0 0,2 0 64,-2 0-32,0 0-32,1 3 32,2 0 32,1 1-32,-4 2-32,1 0 32,0 5-32,-1-2 64,0-2 32,-3 3 32,-1 0 0,4 0-64,-2-4-64,-2 4 96,5-6 0,2 2-32,-10 4-64,8-3-64,-4 0 32,4-1 32,2 0 0,5-1-96,0-2 64,-1-3 32,5 3 0,-1 0 0,1-3 64,-5 4-32,5-4-32,-4 3 32,1 0-32,-2 3-96,1-1 64,0 1 32,-1-3 64,5 4-96,0-4 0,-1 4 32,0-3 0,1-2 0,7-2 0,-7 0-96,7 0 0,-4 0-32,0-2 0,-4-9 0,8 4 96,-4 1 0,4-5 32,0 2 0,0-1 0,0-1 0,-6-5 0,6 3-96,-5 0 64,2-1 32,0 2 0,-1-2 64,-3 1 32,-1 0-128,-3 2 32,0 1 0,-1 1 0,-6-2-640,-2-1-224,-2-2-1248,1-2-544,-6-14-1951,-6-6-2017,3-1 2336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4T00:15:50.476"/>
    </inkml:context>
    <inkml:brush xml:id="br0">
      <inkml:brushProperty name="width" value="0.175" units="cm"/>
      <inkml:brushProperty name="height" value="0.175" units="cm"/>
      <inkml:brushProperty name="color" value="#ED1C24"/>
    </inkml:brush>
  </inkml:definitions>
  <inkml:traceGroup>
    <inkml:annotationXML>
      <emma:emma xmlns:emma="http://www.w3.org/2003/04/emma" version="1.0">
        <emma:interpretation id="{3A7CC8E4-B5F2-437B-9959-4B342A6F0ABB}" emma:medium="tactile" emma:mode="ink">
          <msink:context xmlns:msink="http://schemas.microsoft.com/ink/2010/main" type="inkDrawing" rotatedBoundingBox="1695,9711 23299,9109 23364,11450 1761,12052" hotPoints="22669,8798 22816,10453 2063,12303 1916,10648" semanticType="enclosure" shapeName="Rectangle"/>
        </emma:interpretation>
      </emma:emma>
    </inkml:annotationXML>
    <inkml:trace contextRef="#ctx0" brushRef="#br0">2233 10192 3712,'-22'0'1408,"7"0"-768,7 6-256,8-6 512,0 0-96,-4 0 96,4 0-160,-3 4 0,3-4-384,-4 7-64,4-7-64,0 10 32,0-4 64,0 0 32,0 2 32,4-2 64,-1 0 64,1-2 128,4 0 64,3-4 64,-4 0 0,5-4-289,-1 0-127,0 2-192,0-2-64,1 0-32,-1 2 32,-1 2 0,1 0 32,1 0-64,-1 2-64,0 2-64,0-4-32,1 4 64,-1-2 64,4-2 0,0 4 64,-3 0-128,1-4 0,3 0 96,-5 0 32,0 0-32,0 0 32,0 0 64,1 0 128,3-4-64,0 0 32,0 2-160,-1-2 0,1 0-32,0 2-64,0-2 32,0 0-32,4-2 64,3 0 32,0-4 32,4 6 0,0 1-64,1-4 32,-1 1 0,0-1 32,-1 1-64,2 2-64,-1 0-64,-3 2 32,-4 2 32,-2-4 64,-2 4-32,0-4-32,0 2 32,0-2-32,0 4 0,0-3 0,0 0 0,0 3 64,-1 0-32,5-4 64,0 1-128,-4 3 0,3 0-32,1 0 0,4 0 64,-2 3 0,-2 1 0,4-1 0,-1 0 0,-3 1 0,4-2 0,-2 2 64,2-4-32,-5 0 64,1 0-64,0 0-32,0 0 32,-4 0 32,-2-4-96,3 4 0,-1-2 32,0-2 64,0 4-32,0 0-32,3 0 32,1 4-32,-1-4 0,1 2 0,-4 2 0,4 0 0,3-4 0,4 2 0,1-2 0,-2 8 0,1-5 0,4 0 64,-3 0-96,2-3 0,-3 0 32,0 4 0,-3-1 0,-5-3 64,1 0-96,3 0 0,0 0 32,1 0 0,-1 0 0,1 0 64,-1 3-96,3 0-64,2 1 64,-1-1 64,4 1 0,0 6-32,-1-10 96,1 3 0,-3 0-128,3 0 32,-1-3 0,-3 0 0,-7 0 64,7 0 96,-7-3-64,3 0 0,0 0-96,1 3-32,3 0-32,-4-4-64,5-2 96,-2 6 0,5 0 32,4 0 64,0 0-32,-2 0 64,2 0-128,0 0 0,0 6 32,-6-6 64,-1 0-32,-4 0-32,-1 0 32,0 0 32,1 0-32,-1 0-32,4 0 32,-3 0 32,-1 0-32,0 0-32,5 4 32,2-1-32,-3 0 0,4 0 0,0 0 64,-1 1 32,1 0-128,0-2 32,0-2 0,-3 0 64,-2 0-32,-3 0-32,1 0-64,3 0 32,0 0 96,0-2 32,0 2-32,0 0 32,4 0-64,0 0 64,3 0-64,-3 0-32,8 0 32,-5 2 32,0 2-32,-3-4 64,0 0-128,-3 0 0,-2-4 32,1 2 64,-3-2 32,3 0 32,0 1-64,-1 3-64,-2 0 32,0 0-32,3 0 0,1 0 0,1 0 64,10 0 32,-1 0-128,1 0 32,-2 3 0,-2-3 0,0 0-96,-8 0 64,-4-3 32,4 0 64,-4 0-32,5 0-32,-1-1-64,-1 4 32,2-6 32,-1 6 64,8-4-32,-4 4 64,2 0-128,3 4 0,-2 2 32,1-6 0,-1 0 0,1-6 0,-4 2 0,-4 1 0,-5-1 0,6-2 0,-1-1 0,4 1 0,0-5 0,-1 9 64,1-2-32,0 0 64,4 2-64,-1-2-32,4 4-64,1 0 32,-4 0-32,-2 0 0,2 0 64,-7 0 64,-1-3-32,-1 0 64,1-1-128,1 1 0,-1 0 32,4 3 64,-5 3-32,5-3-32,4 0 32,0 3-32,-1 4-96,4 0 64,-3-1 32,0 0 64,-5-2-96,1 0 0,-4-4 32,-3 0 0,-1 3 0,0 0 64,0 0-96,5 1 0,-1 2 32,0-3 64,0 1-32,3-1 64,1 1-128,1 6-64,3-7 64,2 0 64,1 0 0,1 0-32,-2 1 32,-5-4-32,-5 0 0,0 0 64,1 0-96,-3 0 0,3 0-32,3 0 0,-4 0 64,4 0 0,3 4 0,1-2 64,4 2-32,-2 0-32,-2-2-64,3 6 32,-3-6 32,-1 2 64,-3-4-32,-4 4-32,1-4-64,-1 2 32,3 2 32,1-1 64,0 0-96,7 3 0,0 2 32,1-2 64,-1 1-32,7-1-32,-3 2 32,1-2-32,-8-3-96,-5-3 64,1 0 32,4 3 64,-1-3-32,0 0-32,-3 0 32,7 7-32,5-4 0,-2 1 0,2-4 0,-1 0 64,-1 0-32,1 0-32,-7-7 32,-5 4-32,1-4 416,4 4 192,0-3-384,-1-2-96,-3 5-32,0 3 0,7 0 32,-1 0 0,2 0-160,0 6-32,-1-1-64,0-3 0,1-2 160,-8 0 32,-4-2 0,-5 2-64,2 0 32,3 0-32,0-5 0,-3 5 64,3-3-32,-4 3 64,0 0-128,1 0 0,3 3 32,4 2 64,-1-5-32,-3 0-32,5 0 96,-1 0 0,-2 0 96,-1 0 32,-5-5-32,1 2-32,-4-3-96,0-1 32,-5 1-64,0-2 64,1 2-64,1 0-32,3 2 32,-5 2 32,2-2-96,-5 0-64,0 2 64,0 2 64,-1 0 0,-2-4 64,0 0-64,-1 2 64,0 2-64,1 0-32,-4 0 32,0 0 32,-1 0-32,1 0-32,0 0-64,-1 2 32,1 2-32,-1 0 0,-3-4 128,0 6 32,0-2-32,0 2-64,0 0 32,0 5 32,0-5-1088,0 4-416,0-1-1760,-3 15-768,-4 3-1695</inkml:trace>
    <inkml:trace contextRef="#ctx0" brushRef="#br0" timeOffset="9065">2099 10230 4736,'0'8'1824,"0"-5"-960,-4 0-672,4-3 480,0 0-352,0 0-32,0 0 32,0 0 32,0 0-160,0 0 96,0 0 32,0-3 96,0 0 96,0-5 128,-4 2 64,4-4-96,-3-2 32,-1 2 64,4 0 96,-4-1-64,4-12 95,0 0-255,0-1-320,0-2-96,4-3-32,0-1 0,-1-6-224,5-4 0,0 0 32,-1-7 32,1 1 96,-1-11 32,1 5-128,-1-1-32,1 3 160,2-3 96,-3 1-32,8-1 0,-3-11 32,-1 5 32,0 3-192,-3 5-64,-5 5 64,1 3 32,0 4 0,-4 2-64,0 4 96,-4 7 64,0-1-128,8 0-32,0 0 0,0 2 64,0-2-96,-1 1 0,1-1 32,0 1 64,-1 2-96,1 4-64,4 0-32,-1 4 96,1 0 0,2 2 32,-3 5 0,5-1 0,-1 0 0,0 0 0,0 4-96,5 2 64,-2 0 32,2 1 64,-2 0 32,4 3 96,1 3-96,0-3-64,0 0-96,3-7-32,5 1 128,-2-4 96,16 3-32,0 1 0,0-1-32,3 0 32,2 1-64,-3-4-32,3 0 32,-5 0-32,1 0 64,1 0 96,6-4-64,7 6 0,7-3-32,0 4-64,1 1-64,-8-1-32,-4 1 64,4-2 0,-4 2 32,15 3 64,0 0-32,4 3-32,-4 0 32,-3 0 32,-5-4-32,1 0-32,14 2-64,1-2-32,-1 0 64,1 4 64,-8-2-64,1-2 0,2-2 32,8-1 64,4 0-32,0-3-32,-3-3 32,-9 3-32,0-3 0,9 6 0,-1 1 64,5-4 32,-6 4-128,-2-4-32,-4 2 32,-1 6 0,9 2 32,3 0 64,-3 2-96,2-2-64,-3 0 64,-7 0 64,26 4 0,0 2-32,0 2 32,-8-5-32,-11 0 64,-2 1 32,-6 5-128,16-6-32,-1 8-64,1-2 96,-3 1 0,-10-3 96,1-3-32,9-2-32,10 6 32,-8-2-32,-2 0 0,-9 2 0,1-2 0,11 4 0,-1 3 0,5 0 64,-5-3-96,-7 0 0,-3-4 32,14 5 0,1-5 0,0 0 64,-5-2-96,-6-4-64,-1 0 64,11 0 64,1 0 0,-5 4 64,-3-4-64,-7 0-32,-5 0 32,6 0-32,8 0-96,2 2 64,0-2 32,-12 0 0,-2-2 0,-2-2 64,15 4-96,2 0 0,-2 4 32,-3-4 64,-7 0-96,-5 0 0,13 2 32,-2-2 64,4 0-32,2-2 64,-13-6-64,1 2-32,10-4-64,1 3-32,0 1 128,0-1 32,-12 1 0,1-1-64,3 1 32,12 2-32,-5 4-96,0 0 64,-6-3 32,-4 0 0,-4-1 0,14 0 0,4 4 0,-2-2 64,-9-2-96,-5 0 0,3 2 32,13-2 64,1 4-32,-5 4-32,-3-4-64,-3 0 32,-9 0 32,12-4 64,0 4-32,0 0 64,0-2-64,-7-2-32,-1 0-64,1 1 32,3-4 32,4 1 0,-4 2 0,0-9 0,-3 10 0,-5-7 64,6 7-96,1 0 0,6 3 32,-5-4 64,-4-3-96,-3 4 0,-5-4 96,17 7 32,-1 0-32,3 0-64,-6-6-64,-5 3-32,1 3 128,7 0 32,7 3-96,-3-3 32,-4-3 0,-7 0 64,-1 3-96,11 0 0,2 0 32,-2 3 64,1-3-96,-11-3 0,-1 3 32,-3 3 64,11 6-96,-1 1-64,-2 1 64,-1 2 64,-7-4 0,-4-1-32,-3-2 32,10 0-32,1 1 0,-5 0 0,1-3 0,-4 2 64,-10-4-32,-2 2 64,-2 0-224,13 2 32,-2 1 32,-2 0 96,2-5 0,-1 2-32,-18-4 96,15 0 0,-4 0-128,11 0 32,0 4 0,-3-1 0,2 0 64,-2 0 32,-9-3-128,-2 0-32,2 0-64,2 0 96,-16 0 0,33 0 96,-4 0 96,-2-3 128,-5 0 0,-3 0 0,-4-1-160,-1 0-32,13 2-32,-1 2-64,-3 0 32,-2 0-32,-5-4 0,-6 1 0,2 0 0,-1-1 64,-4 0-32,8 4-32,3 0 32,2 0-32,-6 0-96,1 0 64,1 0 32,-6-2 0,6-2 0,-10 0 64,9 2-32,1 2-32,-2 0 32,1 0 32,-4 0-32,4 0-32,-11 0-64,-1 0 32,-2-4 32,-1 4 0,3-2 0,9 2 0,-6 0 0,3 0 64,-2 0-32,0 0-32,-3 0 32,0 0-32,-5-4 0,2 0 0,-1 1 0,3 0 0,9-1 0,-1-2 0,0 2 64,8-2 32,-12 2-128,1-5 32,-5 2 0,1-3 0,-4 3-96,0 1 64,7 6 32,4 0 64,-2 0-32,-3-4 64,-2 4-128,-1-2 0,5-2 32,-4 1 64,-5 3-32,2-3-32,-1 3 32,7 3-32,0 4-96,5-1 64,-1 0 32,0-6 64,1 7-96,-6-14 0,3 14 96,1-14 32,9 7-128,7-3 32,0 0 0,-4-3 0,5-1 0,-6-4 0,-2 1 0,-1 0 64,6 1-32,-1 2-32,-6 1-64,-1 2 32,-2 4 32,-3-2 0,-7 2 64,-4 0 32,-7 2-128,0 2-32,-5 2 32,1 1 0,-4 0-64,4-1 64,4 0 32,-2 2 64,-2 2-32,1-10-32,-5 6 32,-1-2-32,1 2 0,1 0 0,-1 5 0,-4-5 64,4 4-96,-4 0 0,1-4-32,-4 2 0,-1-2 128,1 0 32,-4 2-128,-1-2 32,1 0 0,0 0 0,-4 2 0,1-2 0,-1 4-96,0 0 64,-3 0-32,-1 0 0,1 1 0,-1-3 0,1 0 64,-1-2 64,3 4-96,2-4 0,3 8 32,0-1 0,-4 4 0,1-4 0,-1 0-96,0 0 64,-3 5 32,-1 0 64,1 0-32,-5-6 64,5 5-128,-2 0 0,2-4 96,-1 3 32,1 2-128,-1-6 32,1 5 0,-5-4 0,1 7 0,0 1 0,4-2 0,-5-2 64,1-1-32,0 0-32,-1 5 32,1-1 32,0-4-96,0 0-64,0 8 128,-1 3 32,5-5-96,-4-2 32,-1-3 0,1 2 64,0-2-32,0 0 64,0 0-128,3-1-64,-5 4 128,6-4 32,-4 0-96,0-2 32,-1-1 0,1 1 64,-4-2-96,4 2 0,-1 0 96,-3-2 96,0 2 0,0 3 0,0-4-96,0-4 32,0 1-64,0 0-32,0 0 32,0 0 32,0 0 32,0 4 32,-3-4-160,3-1-32,0-2 32,0 0 0,0-1 32,0 1 64,0-1 96,0-1 64,3-3-32,-3-2-32,0 4-32,0-2 0,0 2-64,4 2 32,-4 1-64,0 0-32,0-1-64,0 2-32,0 0 128,0 3 32,0 6-96,-4-4 32,4-3 0,0 6 64,-3-2-96,3-2 0,0 2 32,0-4 0,0 0 0,-4 3 0,0 1 0,4-5 0,-3 1 0,3 1 64,0-5-32,0 0-32,-4 2 96,0-2 0,4-6-32,0 0 32,0 0-64,-4 6 64,-2 0-64,2 2 64,1-5-128,-5 4 0,4-1 32,0 0 64,-3 1-32,3 0-32,0-4 32,4-3-32,-7 7 64,-1-4 96,8-3 0,0 0 64,0 0-128,-7 0 0,-1 0-32,1 3 32,-1-3-64,1 0-32,-1 0-64,-3 0-32,0 4 64,1-4 64,-5 0 0,3 3-32,-10-6 96,3-1 0,0 1-128,4 0 32,-4 0 64,2-1 32,-2 1-32,0 0-64,0 3 96,0 0 0,1 0-32,-5 6-64,2-2 32,-2-1-32,5-3 0,-5-3 0,0 3 0,1-4 64,1 4-32,-2-6 64,0 2-128,4-3 0,1 5 32,-1-2 64,-3 1-32,-4 0-32,0-1 32,3 1-32,1 3-96,-1 0 64,2 3 32,2-3 64,0 4-32,0-1-32,1 0 32,-1 3-32,-3 1 0,0-3 0,-1-1-96,-3 0 64,0 1 96,-1-1 96,2 0-64,-5 4-64,-4-4 0,0 1-32,6 6 0,-2-10 0,-1 12 0,1-2 0,2-6 0,-6 2 0,0 0 0,0-2 0,5 0 0,-5-1 64,4 0-32,0-3 64,-4 0-128,2-3 0,-3 0 32,2 3 0,0 0 0,3-8 0,0 6 0,4-8 64,-1 0-96,2 4 0,-5 2 32,8 0 0,-5 4 0,5-2 64,-3 2-192,-2 10 32,1-10 32,-1 6 32,1 0 32,-3-2 64,-5 2-32,1 0 64,-1 2-64,5-2-32,-1-2 32,0 2-32,0-2 0,4 2 64,-3-2-96,-5 3 0,4-1 96,-4-3 32,1 0-128,-4-3 32,3 0 0,-7 0 64,-4 0-96,4-3 0,3 0 32,2-1 0,2 4-96,4 0 64,-4-2-32,1-2 0,0 4 64,-1 0 64,-6 0-32,-2-3 64,1-1-128,-7 4 0,-1 0 32,4 0 0,5 0 0,-1 0 0,-5 0-96,10 0 64,-5 0 96,3 0 32,-3 0-128,5-4 32,-2 2 0,-11-2 0,5 1 0,3 0 64,-1-7-32,6-4 64,-1 4-64,3 4-32,-8 6-64,2-6-32,-5-2 64,0 6 64,1-2 0,-9-2 64,6-1-128,1 0 0,5 4-32,1-4 0,-1 4 64,-1 0 64,1 3-96,-3 0 0,-5 0-32,5 3 0,-12-3 64,7 3 64,5 4-32,-1-4 64,3 0-128,6 4-64,-6 7-32,1-4 96,1-4 64,-1 4 64,0-4-32,-1-2 32,-10 2-128,8 1 0,-1-4 32,4 4 0,0 0 0,3-5 0,-2 6 0,-5-1 0,0-5-96,1 2 64,-1-4 96,-3 0 32,-1 3-128,1 0 32,3 1 0,4 0 64,3-2-96,-2 2 0,-1 2 32,3 1 0,1-4-96,0 1 64,0-1 32,-1 0 64,4-3-32,-6 0-32,2 0-64,5 0 32,4 0 32,-1 0 0,0 0 64,3 0 32,5 0-128,-7 0 32,2 0 0,1 0 0,0-3 0,0 0 64,-3-1-32,-1 1-32,-1 0-64,5-1 32,-14 4 32,6 0 64,0 0-96,1 0 0,4 4 32,-1-1 64,0 0-32,3 1-32,-3-1 32,5 0-32,-5-3-96,0 0 64,0 0 32,1-3 0,-1 0 0,0-1 64,-4 1-32,-6 0-32,6-1 32,4 2-32,3 2 0,2 0 64,-1 0-96,3 0 0,1 0-32,-1 2-64,-3 2 160,5-4 32,-2 3 0,-4-3-64,1 0-64,0 0 32,1 0 32,-1 0 0,-4 0-96,-4 0 64,-3 0 32,3 0 64,4 0-32,0 0 64,0 0-128,1 0 0,3 0 96,0 0 32,-5 0-128,3 3-32,-6-3 32,0 0 64,-4 0 0,2 0 64,-5 0-128,-5 4 0,6-4 32,3 0 64,-1 0-32,4 0 64,2 0 0,-2 3 32,0-3-64,-7 0 32,-3 0-128,-1 0 0,3 0 96,-9-3 32,2-1-128,1 4 32,3 0 0,4 0 0,1 0 64,-2 0 32,1 0-128,-3-3-32,2 0 32,-2-1 0,-12 2 96,7-2 32,4 0-128,5 2 32,-1 2 0,3-4 64,2 4-96,-6 0 0,1 0-32,-3-4 0,-1 1 64,-8 0 64,2 3-96,2 0 0,0 0 32,5 0 0,-1 0 0,4 0 0,0 0 0,-4 0 64,0 0-32,1-4-32,-1 2-64,-8 2 32,10 0-32,-3 0 0,5 0 128,1 0 32,2 0-32,-3 0-64,4 0-64,-4 0 32,-4 0 96,5 0 32,-1-4-32,-8 4-64,5 0 32,2 0 32,1 0-32,5 0 64,2 0-64,4 0 64,-4 0 0,1-3 32,0-1-64,-2 0 32,2 2-128,-4-2-64,4 1 64,-20 3 0,13 0 32,2 0 64,4 0-32,0 0-32,6 0 32,1 0 32,1-3-96,-1-1 0,5-2 32,1-4 64,-6 10-32,5-6-32,-1-2 32,-3 6-32,-1-2-96,6 0 0,-5 4 128,3 0 32,-7-2-96,0-2-32,5 0 32,2 14 64,1-6 0,-1 0-32,5 2 32,-1 0 32,5-6-96,-1 6-64,0-2 64,3 0 64,1-1-64,0 4 0,0-4 32,-1 0 0,5 1 0,-5-2 64,5 2-96,-3-4 0,-1 0 32,3 0 64,1 0-32,-1 0 64,1 0-128,7 0 0,-8 0 32,8 0 64,-7 0-32,-1 0-32,0 0 32,1 0-32,0 0 0,-1 0 0,0 0-96,1 0 64,0 0 32,-1-4 64,2 4-32,-2 0-32,1 0-64,-1 0 32,0 0 32,1 0 0,7 0 0,-8 4 0,1 3-96,-1 3 0,1 0 64,-1 4 0,4 2-64,-3 4 64,0-1 32,-5 5 64,1 6-32,0-4-32,-3 4-64,3-1 32,-1 1 32,5 0 0,-1 0-96,1-7 64,-1 0 32,4 6 64,1-1-32,-1-9-32,0-1 32,1-2 32,3 0-32,0-2-32,-4-4 32,4 0-32,0-4 0,0 0 0,0 1 0,0-7 0,0 0 64,0 0 32,0 0-32,0 0-64,0-3 224,0-1 96,4 1-384,-1 0-96,-3-1 0,0 2 64,0-2-160,0 0-64,0 2-1024,0 2-384,-7 0-2720,-8 10-1215,-12-1-129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I wrote my first web page in 1998. It was,</a:t>
            </a:r>
            <a:r>
              <a:rPr lang="en-US" baseline="0" dirty="0"/>
              <a:t> like all web pages from 1995</a:t>
            </a:r>
            <a:r>
              <a:rPr lang="en-US" dirty="0"/>
              <a:t> hideous</a:t>
            </a:r>
            <a:r>
              <a:rPr lang="en-US" baseline="0" dirty="0"/>
              <a:t> looking. It used tables for layout because the nightmare that is CSS was still a few years away.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1219202"/>
            <a:ext cx="77724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400800"/>
            <a:ext cx="1438275" cy="39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7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1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1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5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1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6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1" y="5155177"/>
            <a:ext cx="8741880" cy="899665"/>
          </a:xfrm>
        </p:spPr>
        <p:txBody>
          <a:bodyPr lIns="182880" tIns="146304" rIns="182880" bIns="146304"/>
          <a:lstStyle>
            <a:lvl1pPr>
              <a:defRPr sz="588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-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06230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9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-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7200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6230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 algn="r"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696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2532450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2980727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649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-7784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440496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40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5064898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5513175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28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/>
            <a:endParaRPr lang="en-US" sz="1324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1" y="1197324"/>
            <a:ext cx="8740141" cy="1380594"/>
          </a:xfrm>
        </p:spPr>
        <p:txBody>
          <a:bodyPr/>
          <a:lstStyle>
            <a:lvl1pPr marL="0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6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4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9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95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ign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 column x 9 row grid with .3&quot; border for 16:9 _FIN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533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Dark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91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401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01698" y="317741"/>
            <a:ext cx="5822946" cy="1737516"/>
          </a:xfrm>
        </p:spPr>
        <p:txBody>
          <a:bodyPr lIns="146304" tIns="91440" rIns="146304" bIns="91440" anchor="b" anchorCtr="0">
            <a:noAutofit/>
          </a:bodyPr>
          <a:lstStyle>
            <a:lvl1pPr>
              <a:defRPr lang="en-US" sz="3970" b="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</a:defRPr>
            </a:lvl1pPr>
          </a:lstStyle>
          <a:p>
            <a:pPr marL="0" lvl="0" defTabSz="685619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 (Set to 40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11" hasCustomPrompt="1"/>
          </p:nvPr>
        </p:nvSpPr>
        <p:spPr>
          <a:xfrm>
            <a:off x="201929" y="2106056"/>
            <a:ext cx="5826761" cy="1781211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 sz="1471"/>
            </a:lvl2pPr>
            <a:lvl3pPr marL="0" indent="0">
              <a:defRPr sz="1471"/>
            </a:lvl3pPr>
            <a:lvl4pPr marL="0" indent="0">
              <a:defRPr sz="1471"/>
            </a:lvl4pPr>
            <a:lvl5pPr marL="0" indent="0">
              <a:defRPr sz="1471"/>
            </a:lvl5pPr>
          </a:lstStyle>
          <a:p>
            <a:pPr lvl="0"/>
            <a:r>
              <a:rPr lang="en-US" dirty="0"/>
              <a:t>Author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1998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2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7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7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2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37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1" y="5155177"/>
            <a:ext cx="8741880" cy="899665"/>
          </a:xfrm>
        </p:spPr>
        <p:txBody>
          <a:bodyPr lIns="182880" tIns="146304" rIns="182880" bIns="146304"/>
          <a:lstStyle>
            <a:lvl1pPr>
              <a:defRPr sz="588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-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06230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-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7200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6230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 algn="r"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696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2532450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2980727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84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-7784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440496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5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5064898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5513175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1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/>
            <a:endParaRPr lang="en-US" sz="1324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1" y="1197324"/>
            <a:ext cx="8740141" cy="1380594"/>
          </a:xfrm>
        </p:spPr>
        <p:txBody>
          <a:bodyPr/>
          <a:lstStyle>
            <a:lvl1pPr marL="0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6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4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9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95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ign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 column x 9 row grid with .3&quot; border for 16:9 _FIN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533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966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Dark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95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56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01698" y="317741"/>
            <a:ext cx="5822946" cy="1737516"/>
          </a:xfrm>
        </p:spPr>
        <p:txBody>
          <a:bodyPr lIns="146304" tIns="91440" rIns="146304" bIns="91440" anchor="b" anchorCtr="0">
            <a:noAutofit/>
          </a:bodyPr>
          <a:lstStyle>
            <a:lvl1pPr>
              <a:defRPr lang="en-US" sz="3970" b="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</a:defRPr>
            </a:lvl1pPr>
          </a:lstStyle>
          <a:p>
            <a:pPr marL="0" lvl="0" defTabSz="685619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 (Set to 40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11" hasCustomPrompt="1"/>
          </p:nvPr>
        </p:nvSpPr>
        <p:spPr>
          <a:xfrm>
            <a:off x="201929" y="2106056"/>
            <a:ext cx="5826761" cy="1781211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 sz="1471"/>
            </a:lvl2pPr>
            <a:lvl3pPr marL="0" indent="0">
              <a:defRPr sz="1471"/>
            </a:lvl3pPr>
            <a:lvl4pPr marL="0" indent="0">
              <a:defRPr sz="1471"/>
            </a:lvl4pPr>
            <a:lvl5pPr marL="0" indent="0">
              <a:defRPr sz="1471"/>
            </a:lvl5pPr>
          </a:lstStyle>
          <a:p>
            <a:pPr lvl="0"/>
            <a:r>
              <a:rPr lang="en-US" dirty="0"/>
              <a:t>Author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9674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0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9144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102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397013"/>
            <a:ext cx="1057275" cy="2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29" y="309528"/>
            <a:ext cx="8740143" cy="86004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6431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614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lang="en-US" sz="3676" b="0" kern="1200" cap="none" spc="-75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6573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34080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506535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22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0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6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5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1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5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2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8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6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38">
          <p15:clr>
            <a:srgbClr val="F26B43"/>
          </p15:clr>
        </p15:guide>
        <p15:guide id="2" pos="5745">
          <p15:clr>
            <a:srgbClr val="F26B43"/>
          </p15:clr>
        </p15:guide>
        <p15:guide id="3" pos="5313">
          <p15:clr>
            <a:srgbClr val="F26B43"/>
          </p15:clr>
        </p15:guide>
        <p15:guide id="4" pos="4881">
          <p15:clr>
            <a:srgbClr val="F26B43"/>
          </p15:clr>
        </p15:guide>
        <p15:guide id="5" pos="4449">
          <p15:clr>
            <a:srgbClr val="F26B43"/>
          </p15:clr>
        </p15:guide>
        <p15:guide id="6" pos="4017">
          <p15:clr>
            <a:srgbClr val="F26B43"/>
          </p15:clr>
        </p15:guide>
        <p15:guide id="7" pos="3585">
          <p15:clr>
            <a:srgbClr val="F26B43"/>
          </p15:clr>
        </p15:guide>
        <p15:guide id="8" pos="3153">
          <p15:clr>
            <a:srgbClr val="F26B43"/>
          </p15:clr>
        </p15:guide>
        <p15:guide id="9" pos="130">
          <p15:clr>
            <a:srgbClr val="F26B43"/>
          </p15:clr>
        </p15:guide>
        <p15:guide id="10" pos="562">
          <p15:clr>
            <a:srgbClr val="F26B43"/>
          </p15:clr>
        </p15:guide>
        <p15:guide id="11" pos="994">
          <p15:clr>
            <a:srgbClr val="F26B43"/>
          </p15:clr>
        </p15:guide>
        <p15:guide id="12" pos="1426">
          <p15:clr>
            <a:srgbClr val="F26B43"/>
          </p15:clr>
        </p15:guide>
        <p15:guide id="13" pos="1858">
          <p15:clr>
            <a:srgbClr val="F26B43"/>
          </p15:clr>
        </p15:guide>
        <p15:guide id="14" pos="2290">
          <p15:clr>
            <a:srgbClr val="F26B43"/>
          </p15:clr>
        </p15:guide>
        <p15:guide id="15" pos="2722">
          <p15:clr>
            <a:srgbClr val="F26B43"/>
          </p15:clr>
        </p15:guide>
        <p15:guide id="16" orient="horz" pos="2203">
          <p15:clr>
            <a:srgbClr val="F26B43"/>
          </p15:clr>
        </p15:guide>
        <p15:guide id="17" orient="horz" pos="187">
          <p15:clr>
            <a:srgbClr val="F26B43"/>
          </p15:clr>
        </p15:guide>
        <p15:guide id="18" orient="horz" pos="763">
          <p15:clr>
            <a:srgbClr val="F26B43"/>
          </p15:clr>
        </p15:guide>
        <p15:guide id="19" orient="horz" pos="1339">
          <p15:clr>
            <a:srgbClr val="F26B43"/>
          </p15:clr>
        </p15:guide>
        <p15:guide id="20" orient="horz" pos="1915">
          <p15:clr>
            <a:srgbClr val="F26B43"/>
          </p15:clr>
        </p15:guide>
        <p15:guide id="21" orient="horz" pos="4219">
          <p15:clr>
            <a:srgbClr val="F26B43"/>
          </p15:clr>
        </p15:guide>
        <p15:guide id="22" orient="horz" pos="3643">
          <p15:clr>
            <a:srgbClr val="F26B43"/>
          </p15:clr>
        </p15:guide>
        <p15:guide id="23" orient="horz" pos="3067">
          <p15:clr>
            <a:srgbClr val="F26B43"/>
          </p15:clr>
        </p15:guide>
        <p15:guide id="24" orient="horz" pos="249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29" y="309528"/>
            <a:ext cx="8740143" cy="86004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6431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39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lang="en-US" sz="3676" b="0" kern="1200" cap="none" spc="-75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6573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34080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506535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22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0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6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5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1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5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2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8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6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38">
          <p15:clr>
            <a:srgbClr val="F26B43"/>
          </p15:clr>
        </p15:guide>
        <p15:guide id="2" pos="5745">
          <p15:clr>
            <a:srgbClr val="F26B43"/>
          </p15:clr>
        </p15:guide>
        <p15:guide id="3" pos="5313">
          <p15:clr>
            <a:srgbClr val="F26B43"/>
          </p15:clr>
        </p15:guide>
        <p15:guide id="4" pos="4881">
          <p15:clr>
            <a:srgbClr val="F26B43"/>
          </p15:clr>
        </p15:guide>
        <p15:guide id="5" pos="4449">
          <p15:clr>
            <a:srgbClr val="F26B43"/>
          </p15:clr>
        </p15:guide>
        <p15:guide id="6" pos="4017">
          <p15:clr>
            <a:srgbClr val="F26B43"/>
          </p15:clr>
        </p15:guide>
        <p15:guide id="7" pos="3585">
          <p15:clr>
            <a:srgbClr val="F26B43"/>
          </p15:clr>
        </p15:guide>
        <p15:guide id="8" pos="3153">
          <p15:clr>
            <a:srgbClr val="F26B43"/>
          </p15:clr>
        </p15:guide>
        <p15:guide id="9" pos="130">
          <p15:clr>
            <a:srgbClr val="F26B43"/>
          </p15:clr>
        </p15:guide>
        <p15:guide id="10" pos="562">
          <p15:clr>
            <a:srgbClr val="F26B43"/>
          </p15:clr>
        </p15:guide>
        <p15:guide id="11" pos="994">
          <p15:clr>
            <a:srgbClr val="F26B43"/>
          </p15:clr>
        </p15:guide>
        <p15:guide id="12" pos="1426">
          <p15:clr>
            <a:srgbClr val="F26B43"/>
          </p15:clr>
        </p15:guide>
        <p15:guide id="13" pos="1858">
          <p15:clr>
            <a:srgbClr val="F26B43"/>
          </p15:clr>
        </p15:guide>
        <p15:guide id="14" pos="2290">
          <p15:clr>
            <a:srgbClr val="F26B43"/>
          </p15:clr>
        </p15:guide>
        <p15:guide id="15" pos="2722">
          <p15:clr>
            <a:srgbClr val="F26B43"/>
          </p15:clr>
        </p15:guide>
        <p15:guide id="16" orient="horz" pos="2203">
          <p15:clr>
            <a:srgbClr val="F26B43"/>
          </p15:clr>
        </p15:guide>
        <p15:guide id="17" orient="horz" pos="187">
          <p15:clr>
            <a:srgbClr val="F26B43"/>
          </p15:clr>
        </p15:guide>
        <p15:guide id="18" orient="horz" pos="763">
          <p15:clr>
            <a:srgbClr val="F26B43"/>
          </p15:clr>
        </p15:guide>
        <p15:guide id="19" orient="horz" pos="1339">
          <p15:clr>
            <a:srgbClr val="F26B43"/>
          </p15:clr>
        </p15:guide>
        <p15:guide id="20" orient="horz" pos="1915">
          <p15:clr>
            <a:srgbClr val="F26B43"/>
          </p15:clr>
        </p15:guide>
        <p15:guide id="21" orient="horz" pos="4219">
          <p15:clr>
            <a:srgbClr val="F26B43"/>
          </p15:clr>
        </p15:guide>
        <p15:guide id="22" orient="horz" pos="3643">
          <p15:clr>
            <a:srgbClr val="F26B43"/>
          </p15:clr>
        </p15:guide>
        <p15:guide id="23" orient="horz" pos="3067">
          <p15:clr>
            <a:srgbClr val="F26B43"/>
          </p15:clr>
        </p15:guide>
        <p15:guide id="24" orient="horz" pos="2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"/>
            <a:ext cx="8059178" cy="601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"/>
            <a:ext cx="8553450" cy="992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24" y="1524000"/>
            <a:ext cx="8562975" cy="2835969"/>
          </a:xfrm>
          <a:prstGeom prst="rect">
            <a:avLst/>
          </a:prstGeom>
        </p:spPr>
      </p:pic>
      <p:pic>
        <p:nvPicPr>
          <p:cNvPr id="3076" name="Picture 4" descr="http://cdn0.dailydot.com/uploaded/images/original/2015/9/18/Screen_Shot_2015-09-18_at_5.00.32_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2" y="3981609"/>
            <a:ext cx="8357205" cy="2419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/>
          <p:cNvSpPr/>
          <p:nvPr/>
        </p:nvSpPr>
        <p:spPr bwMode="auto">
          <a:xfrm>
            <a:off x="3429000" y="3181509"/>
            <a:ext cx="1371600" cy="381000"/>
          </a:xfrm>
          <a:prstGeom prst="lef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4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68083"/>
            <a:ext cx="3794824" cy="1560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10" y="1462718"/>
            <a:ext cx="4207455" cy="1447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57200"/>
            <a:ext cx="6273643" cy="764987"/>
          </a:xfrm>
          <a:prstGeom prst="rect">
            <a:avLst/>
          </a:prstGeom>
        </p:spPr>
      </p:pic>
      <p:pic>
        <p:nvPicPr>
          <p:cNvPr id="3074" name="Picture 2" descr="http://cdn.thisiswhyimbroke.com/images/yellowjacket-stun-gun-iphone-case-640x53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76600"/>
            <a:ext cx="2662043" cy="22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5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68083"/>
            <a:ext cx="3794824" cy="1560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10" y="1462718"/>
            <a:ext cx="4207455" cy="1447800"/>
          </a:xfrm>
          <a:prstGeom prst="rect">
            <a:avLst/>
          </a:prstGeom>
        </p:spPr>
      </p:pic>
      <p:pic>
        <p:nvPicPr>
          <p:cNvPr id="4098" name="Picture 2" descr="Donald Trump Can't Stop Angry Tweeting Like A 10 Year Old, Warren Continues Her Endless Taun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04" y="3352800"/>
            <a:ext cx="3924017" cy="19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esignboom.com/wp-content/uploads/2014/01/he-xiangyu-sculpts-ai-weiwei-face-down-on-the-floor-designboom-0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48000"/>
            <a:ext cx="4153345" cy="314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457200"/>
            <a:ext cx="6273643" cy="7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304800"/>
            <a:ext cx="3200400" cy="1219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52600"/>
            <a:ext cx="6172200" cy="1550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https://www.funnypica.com/wp-content/uploads/2015/06/Funny-Car-Accidents-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531910"/>
            <a:ext cx="41148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12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7648575" cy="1009392"/>
          </a:xfrm>
          <a:prstGeom prst="rect">
            <a:avLst/>
          </a:prstGeom>
        </p:spPr>
      </p:pic>
      <p:pic>
        <p:nvPicPr>
          <p:cNvPr id="6146" name="Picture 2" descr="Grahan and just a few too many pizz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95600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00200"/>
            <a:ext cx="8448675" cy="9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6858000" cy="234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81400"/>
            <a:ext cx="8261411" cy="10965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628597" y="3449011"/>
              <a:ext cx="7776360" cy="798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757" y="3408349"/>
                <a:ext cx="7854120" cy="8891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3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0"/>
            <a:ext cx="4815163" cy="3001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35901"/>
            <a:ext cx="4633912" cy="2112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6444"/>
            <a:ext cx="2843433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22814348"/>
              </p:ext>
            </p:extLst>
          </p:nvPr>
        </p:nvGraphicFramePr>
        <p:xfrm>
          <a:off x="304800" y="1066800"/>
          <a:ext cx="7696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92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11,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7" y="2133600"/>
            <a:ext cx="7903633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67" y="2895600"/>
            <a:ext cx="131124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295400" y="1447800"/>
            <a:ext cx="2667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Only Servers</a:t>
            </a:r>
          </a:p>
          <a:p>
            <a:pPr algn="ctr"/>
            <a:r>
              <a:rPr lang="en-US" sz="2000" dirty="0">
                <a:latin typeface="Tekton Pro" pitchFamily="34" charset="0"/>
              </a:rPr>
              <a:t>Can Render HTML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800600" y="1447800"/>
            <a:ext cx="2667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Use</a:t>
            </a:r>
          </a:p>
          <a:p>
            <a:pPr algn="ctr"/>
            <a:r>
              <a:rPr lang="en-US" sz="2000" dirty="0">
                <a:latin typeface="Tekton Pro" pitchFamily="34" charset="0"/>
              </a:rPr>
              <a:t>tables</a:t>
            </a:r>
          </a:p>
          <a:p>
            <a:pPr algn="ctr"/>
            <a:r>
              <a:rPr lang="en-US" sz="2000" dirty="0">
                <a:latin typeface="Tekton Pro" pitchFamily="34" charset="0"/>
              </a:rPr>
              <a:t>for layout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311499" y="3886200"/>
            <a:ext cx="2667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16 colors </a:t>
            </a:r>
          </a:p>
          <a:p>
            <a:pPr algn="ctr"/>
            <a:r>
              <a:rPr lang="en-US" sz="2000" dirty="0">
                <a:latin typeface="Tekton Pro" pitchFamily="34" charset="0"/>
              </a:rPr>
              <a:t>are enough</a:t>
            </a:r>
          </a:p>
          <a:p>
            <a:pPr algn="ctr"/>
            <a:endParaRPr lang="en-US" sz="2000" dirty="0">
              <a:latin typeface="Tekton Pro" pitchFamily="34" charset="0"/>
            </a:endParaRPr>
          </a:p>
          <a:p>
            <a:pPr algn="ctr"/>
            <a:endParaRPr lang="en-US" sz="2000" dirty="0">
              <a:latin typeface="Tekton Pro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029200"/>
            <a:ext cx="2705636" cy="654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800600" y="3886200"/>
            <a:ext cx="2667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New Standard?</a:t>
            </a:r>
          </a:p>
          <a:p>
            <a:pPr algn="ctr"/>
            <a:r>
              <a:rPr lang="en-US" sz="2000" dirty="0">
                <a:latin typeface="Tekton Pro" pitchFamily="34" charset="0"/>
              </a:rPr>
              <a:t>Just Fuck It</a:t>
            </a:r>
          </a:p>
        </p:txBody>
      </p:sp>
    </p:spTree>
    <p:extLst>
      <p:ext uri="{BB962C8B-B14F-4D97-AF65-F5344CB8AC3E}">
        <p14:creationId xmlns:p14="http://schemas.microsoft.com/office/powerpoint/2010/main" val="21188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 rot="21368782">
            <a:off x="1414688" y="1434606"/>
            <a:ext cx="426683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Dear ${</a:t>
            </a:r>
            <a:r>
              <a:rPr lang="en-US" sz="1800" dirty="0" err="1">
                <a:solidFill>
                  <a:srgbClr val="002060"/>
                </a:solidFill>
                <a:latin typeface="Comic Sans MS" panose="030F0702030302020204" pitchFamily="66" charset="0"/>
              </a:rPr>
              <a:t>dietyName</a:t>
            </a:r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}, please give us:</a:t>
            </a:r>
          </a:p>
          <a:p>
            <a:endParaRPr lang="en-US" sz="18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endParaRPr lang="en-US" sz="18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Language features</a:t>
            </a:r>
          </a:p>
          <a:p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Hardware APIs</a:t>
            </a:r>
          </a:p>
          <a:p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DOM APIs</a:t>
            </a:r>
          </a:p>
          <a:p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Just more APIs!</a:t>
            </a:r>
          </a:p>
          <a:p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Layout features</a:t>
            </a:r>
          </a:p>
          <a:p>
            <a:r>
              <a:rPr lang="en-US" sz="1800" dirty="0" err="1">
                <a:solidFill>
                  <a:srgbClr val="002060"/>
                </a:solidFill>
                <a:latin typeface="Comic Sans MS" panose="030F0702030302020204" pitchFamily="66" charset="0"/>
              </a:rPr>
              <a:t>Comis</a:t>
            </a:r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 Sans Everywhere</a:t>
            </a:r>
          </a:p>
          <a:p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Animations</a:t>
            </a:r>
          </a:p>
          <a:p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An update to IE6</a:t>
            </a:r>
          </a:p>
          <a:p>
            <a:r>
              <a:rPr lang="en-US" sz="1800" dirty="0">
                <a:solidFill>
                  <a:srgbClr val="002060"/>
                </a:solidFill>
                <a:latin typeface="Comic Sans MS" panose="030F0702030302020204" pitchFamily="66" charset="0"/>
              </a:rPr>
              <a:t>Giant complex frameworks</a:t>
            </a:r>
          </a:p>
          <a:p>
            <a:endParaRPr lang="en-US" sz="18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30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828800"/>
            <a:ext cx="5715000" cy="32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8600"/>
            <a:ext cx="8983393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le:Oscar Wilde with cape and hat by Sarony cph.3b169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209800"/>
            <a:ext cx="2270125" cy="379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228600" y="1295400"/>
            <a:ext cx="7620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Tekton Pro" pitchFamily="34" charset="0"/>
              </a:rPr>
              <a:t>When the gods wish to punish us </a:t>
            </a:r>
          </a:p>
          <a:p>
            <a:pPr algn="l"/>
            <a:r>
              <a:rPr lang="en-US" sz="3600" dirty="0">
                <a:latin typeface="Tekton Pro" pitchFamily="34" charset="0"/>
              </a:rPr>
              <a:t>they answer our prayers. 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971800" y="2613630"/>
            <a:ext cx="27889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ekton Pro" pitchFamily="34" charset="0"/>
              </a:rPr>
              <a:t>Oscar Wilde</a:t>
            </a:r>
          </a:p>
        </p:txBody>
      </p:sp>
    </p:spTree>
    <p:extLst>
      <p:ext uri="{BB962C8B-B14F-4D97-AF65-F5344CB8AC3E}">
        <p14:creationId xmlns:p14="http://schemas.microsoft.com/office/powerpoint/2010/main" val="76924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Standards and Drafts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287351"/>
              </p:ext>
            </p:extLst>
          </p:nvPr>
        </p:nvGraphicFramePr>
        <p:xfrm>
          <a:off x="0" y="1036319"/>
          <a:ext cx="9144000" cy="533400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369584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1552257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07395887"/>
                    </a:ext>
                  </a:extLst>
                </a:gridCol>
              </a:tblGrid>
              <a:tr h="5288281">
                <a:tc>
                  <a:txBody>
                    <a:bodyPr/>
                    <a:lstStyle/>
                    <a:p>
                      <a:r>
                        <a:rPr lang="en-US" sz="800" dirty="0"/>
                        <a:t>Accessibility (All)</a:t>
                      </a:r>
                    </a:p>
                    <a:p>
                      <a:r>
                        <a:rPr lang="en-US" sz="800" dirty="0"/>
                        <a:t>Accessible Rich Internet Applications (WAI-ARIA)</a:t>
                      </a:r>
                    </a:p>
                    <a:p>
                      <a:r>
                        <a:rPr lang="en-US" sz="800" dirty="0"/>
                        <a:t>Audio</a:t>
                      </a:r>
                    </a:p>
                    <a:p>
                      <a:r>
                        <a:rPr lang="en-US" sz="800" dirty="0"/>
                        <a:t>Authoring Tool Accessibility Guidelines (ATAG)</a:t>
                      </a:r>
                    </a:p>
                    <a:p>
                      <a:r>
                        <a:rPr lang="en-US" sz="800" dirty="0"/>
                        <a:t>Automotive</a:t>
                      </a:r>
                    </a:p>
                    <a:p>
                      <a:r>
                        <a:rPr lang="en-US" sz="800" dirty="0"/>
                        <a:t>Best Practices for Authoring HTML</a:t>
                      </a:r>
                    </a:p>
                    <a:p>
                      <a:r>
                        <a:rPr lang="en-US" sz="800" dirty="0"/>
                        <a:t>CC/PP</a:t>
                      </a:r>
                    </a:p>
                    <a:p>
                      <a:r>
                        <a:rPr lang="en-US" sz="800" dirty="0"/>
                        <a:t>Content Transformation</a:t>
                      </a:r>
                    </a:p>
                    <a:p>
                      <a:r>
                        <a:rPr lang="en-US" sz="800" dirty="0"/>
                        <a:t>CSS</a:t>
                      </a:r>
                    </a:p>
                    <a:p>
                      <a:r>
                        <a:rPr lang="en-US" sz="800" dirty="0"/>
                        <a:t>CSS Mobile</a:t>
                      </a:r>
                    </a:p>
                    <a:p>
                      <a:r>
                        <a:rPr lang="en-US" sz="800" dirty="0"/>
                        <a:t>CSV on the Web</a:t>
                      </a:r>
                    </a:p>
                    <a:p>
                      <a:r>
                        <a:rPr lang="en-US" sz="800" dirty="0"/>
                        <a:t>Data on the Web</a:t>
                      </a:r>
                    </a:p>
                    <a:p>
                      <a:r>
                        <a:rPr lang="en-US" sz="800" dirty="0"/>
                        <a:t>DCCI</a:t>
                      </a:r>
                    </a:p>
                    <a:p>
                      <a:r>
                        <a:rPr lang="en-US" sz="800" dirty="0"/>
                        <a:t>Declarative Web Applications</a:t>
                      </a:r>
                    </a:p>
                    <a:p>
                      <a:r>
                        <a:rPr lang="en-US" sz="800" dirty="0"/>
                        <a:t>Device Description Repository</a:t>
                      </a:r>
                    </a:p>
                    <a:p>
                      <a:r>
                        <a:rPr lang="en-US" sz="800" dirty="0"/>
                        <a:t>Device Independence Authoring</a:t>
                      </a:r>
                    </a:p>
                    <a:p>
                      <a:r>
                        <a:rPr lang="en-US" sz="800" dirty="0"/>
                        <a:t>Digital Publishing</a:t>
                      </a:r>
                    </a:p>
                    <a:p>
                      <a:r>
                        <a:rPr lang="en-US" sz="800" dirty="0"/>
                        <a:t>DOM</a:t>
                      </a:r>
                    </a:p>
                    <a:p>
                      <a:r>
                        <a:rPr lang="en-US" sz="800" dirty="0"/>
                        <a:t>DOM events</a:t>
                      </a:r>
                    </a:p>
                    <a:p>
                      <a:r>
                        <a:rPr lang="en-US" sz="800" dirty="0"/>
                        <a:t>Efficient XML Interchange</a:t>
                      </a:r>
                    </a:p>
                    <a:p>
                      <a:r>
                        <a:rPr lang="en-US" sz="800" dirty="0" err="1"/>
                        <a:t>eGovernment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Electronic Commerce</a:t>
                      </a:r>
                    </a:p>
                    <a:p>
                      <a:r>
                        <a:rPr lang="en-US" sz="800" dirty="0"/>
                        <a:t>Evaluation and Report Language (EARL)</a:t>
                      </a:r>
                    </a:p>
                    <a:p>
                      <a:r>
                        <a:rPr lang="en-US" sz="800" dirty="0"/>
                        <a:t>Geospatial</a:t>
                      </a:r>
                    </a:p>
                    <a:p>
                      <a:r>
                        <a:rPr lang="en-US" sz="800" dirty="0"/>
                        <a:t>Government Linked Data</a:t>
                      </a:r>
                    </a:p>
                    <a:p>
                      <a:r>
                        <a:rPr lang="en-US" sz="800" dirty="0"/>
                        <a:t>Graphics</a:t>
                      </a:r>
                    </a:p>
                    <a:p>
                      <a:r>
                        <a:rPr lang="en-US" sz="800" dirty="0"/>
                        <a:t>GRDDL</a:t>
                      </a:r>
                    </a:p>
                    <a:p>
                      <a:r>
                        <a:rPr lang="en-US" sz="800" dirty="0"/>
                        <a:t>Health Care and Life Sciences (Semantic Web)</a:t>
                      </a:r>
                    </a:p>
                    <a:p>
                      <a:r>
                        <a:rPr lang="en-US" sz="800" dirty="0"/>
                        <a:t>HTML</a:t>
                      </a:r>
                    </a:p>
                    <a:p>
                      <a:r>
                        <a:rPr lang="en-US" sz="800" dirty="0"/>
                        <a:t>HTML for User Agents</a:t>
                      </a:r>
                    </a:p>
                    <a:p>
                      <a:r>
                        <a:rPr lang="en-US" sz="800" dirty="0"/>
                        <a:t>HTTP</a:t>
                      </a:r>
                    </a:p>
                    <a:p>
                      <a:r>
                        <a:rPr lang="en-US" sz="800" dirty="0" err="1"/>
                        <a:t>IndieUI</a:t>
                      </a:r>
                      <a:endParaRPr lang="en-US" sz="800" dirty="0"/>
                    </a:p>
                    <a:p>
                      <a:r>
                        <a:rPr lang="en-US" sz="800" dirty="0" err="1"/>
                        <a:t>InkML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Internationalization (All)</a:t>
                      </a:r>
                    </a:p>
                    <a:p>
                      <a:r>
                        <a:rPr lang="en-US" sz="800" dirty="0"/>
                        <a:t>Internationalization of Web Architecture</a:t>
                      </a:r>
                    </a:p>
                    <a:p>
                      <a:r>
                        <a:rPr lang="en-US" sz="800" dirty="0"/>
                        <a:t>Internationalization of Web Design and Applications</a:t>
                      </a:r>
                    </a:p>
                    <a:p>
                      <a:r>
                        <a:rPr lang="en-US" sz="800" dirty="0"/>
                        <a:t>Internationalization of Web Services</a:t>
                      </a:r>
                    </a:p>
                    <a:p>
                      <a:r>
                        <a:rPr lang="en-US" sz="800" dirty="0"/>
                        <a:t>Internationalization of XML</a:t>
                      </a:r>
                    </a:p>
                    <a:p>
                      <a:r>
                        <a:rPr lang="en-US" sz="800" dirty="0" err="1"/>
                        <a:t>Javascript</a:t>
                      </a:r>
                      <a:r>
                        <a:rPr lang="en-US" sz="800" dirty="0"/>
                        <a:t> APIs</a:t>
                      </a:r>
                    </a:p>
                    <a:p>
                      <a:r>
                        <a:rPr lang="en-US" sz="800" dirty="0"/>
                        <a:t>Linked Data</a:t>
                      </a:r>
                    </a:p>
                    <a:p>
                      <a:r>
                        <a:rPr lang="en-US" sz="800" dirty="0"/>
                        <a:t>MathML</a:t>
                      </a:r>
                    </a:p>
                    <a:p>
                      <a:r>
                        <a:rPr lang="en-US" sz="800" dirty="0"/>
                        <a:t>Media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Mobile Accessibility</a:t>
                      </a:r>
                    </a:p>
                    <a:p>
                      <a:r>
                        <a:rPr lang="en-US" sz="800" dirty="0"/>
                        <a:t>Mobile Web Applications</a:t>
                      </a:r>
                    </a:p>
                    <a:p>
                      <a:r>
                        <a:rPr lang="en-US" sz="800" dirty="0"/>
                        <a:t>Mobile Web Authoring</a:t>
                      </a:r>
                    </a:p>
                    <a:p>
                      <a:r>
                        <a:rPr lang="en-US" sz="800" dirty="0"/>
                        <a:t>Mobile Web for Social Development</a:t>
                      </a:r>
                    </a:p>
                    <a:p>
                      <a:r>
                        <a:rPr lang="en-US" sz="800" dirty="0"/>
                        <a:t>Multimodal Web Applications</a:t>
                      </a:r>
                    </a:p>
                    <a:p>
                      <a:r>
                        <a:rPr lang="en-US" sz="800" dirty="0"/>
                        <a:t>OWL Web Ontology Language</a:t>
                      </a:r>
                    </a:p>
                    <a:p>
                      <a:r>
                        <a:rPr lang="en-US" sz="800" dirty="0"/>
                        <a:t>P3P</a:t>
                      </a:r>
                    </a:p>
                    <a:p>
                      <a:r>
                        <a:rPr lang="en-US" sz="800" dirty="0"/>
                        <a:t>PICS</a:t>
                      </a:r>
                    </a:p>
                    <a:p>
                      <a:r>
                        <a:rPr lang="en-US" sz="800" dirty="0"/>
                        <a:t>Plugins</a:t>
                      </a:r>
                    </a:p>
                    <a:p>
                      <a:r>
                        <a:rPr lang="en-US" sz="800" dirty="0"/>
                        <a:t>PNG</a:t>
                      </a:r>
                    </a:p>
                    <a:p>
                      <a:r>
                        <a:rPr lang="en-US" sz="800" dirty="0"/>
                        <a:t>POWDER</a:t>
                      </a:r>
                    </a:p>
                    <a:p>
                      <a:r>
                        <a:rPr lang="en-US" sz="800" dirty="0"/>
                        <a:t>Privacy</a:t>
                      </a:r>
                    </a:p>
                    <a:p>
                      <a:r>
                        <a:rPr lang="en-US" sz="800" dirty="0"/>
                        <a:t>Provenance</a:t>
                      </a:r>
                    </a:p>
                    <a:p>
                      <a:r>
                        <a:rPr lang="en-US" sz="800" dirty="0"/>
                        <a:t>Quality Assurance (QA) Framework</a:t>
                      </a:r>
                    </a:p>
                    <a:p>
                      <a:r>
                        <a:rPr lang="en-US" sz="800" dirty="0"/>
                        <a:t>RDB2RDF</a:t>
                      </a:r>
                    </a:p>
                    <a:p>
                      <a:r>
                        <a:rPr lang="en-US" sz="800" dirty="0"/>
                        <a:t>RDF</a:t>
                      </a:r>
                    </a:p>
                    <a:p>
                      <a:r>
                        <a:rPr lang="en-US" sz="800" dirty="0"/>
                        <a:t>RDF Best Practices</a:t>
                      </a:r>
                    </a:p>
                    <a:p>
                      <a:r>
                        <a:rPr lang="en-US" sz="800" dirty="0"/>
                        <a:t>RDF Relationship to Other Formats</a:t>
                      </a:r>
                    </a:p>
                    <a:p>
                      <a:r>
                        <a:rPr lang="en-US" sz="800" dirty="0"/>
                        <a:t>RDF vocabularies</a:t>
                      </a:r>
                    </a:p>
                    <a:p>
                      <a:r>
                        <a:rPr lang="en-US" sz="800" dirty="0" err="1"/>
                        <a:t>RDFa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RIF Rule Interchange Format</a:t>
                      </a:r>
                    </a:p>
                    <a:p>
                      <a:r>
                        <a:rPr lang="en-US" sz="800" dirty="0"/>
                        <a:t>Security for User Agents</a:t>
                      </a:r>
                    </a:p>
                    <a:p>
                      <a:r>
                        <a:rPr lang="en-US" sz="800" dirty="0"/>
                        <a:t>Security for Web Applications</a:t>
                      </a:r>
                    </a:p>
                    <a:p>
                      <a:r>
                        <a:rPr lang="en-US" sz="800" dirty="0"/>
                        <a:t>Semantic Annotation for WSDL and XML Schema</a:t>
                      </a:r>
                    </a:p>
                    <a:p>
                      <a:r>
                        <a:rPr lang="en-US" sz="800" dirty="0"/>
                        <a:t>Service Modeling Language (SML)</a:t>
                      </a:r>
                    </a:p>
                    <a:p>
                      <a:r>
                        <a:rPr lang="en-US" sz="800" dirty="0"/>
                        <a:t>SHACL</a:t>
                      </a:r>
                    </a:p>
                    <a:p>
                      <a:r>
                        <a:rPr lang="en-US" sz="800" dirty="0"/>
                        <a:t>SKOS</a:t>
                      </a:r>
                    </a:p>
                    <a:p>
                      <a:r>
                        <a:rPr lang="en-US" sz="800" dirty="0"/>
                        <a:t>SMIL</a:t>
                      </a:r>
                    </a:p>
                    <a:p>
                      <a:r>
                        <a:rPr lang="en-US" sz="800" dirty="0"/>
                        <a:t>SOAP</a:t>
                      </a:r>
                    </a:p>
                    <a:p>
                      <a:r>
                        <a:rPr lang="en-US" sz="800" dirty="0"/>
                        <a:t>Social Web</a:t>
                      </a:r>
                    </a:p>
                    <a:p>
                      <a:r>
                        <a:rPr lang="en-US" sz="800" dirty="0"/>
                        <a:t>SPARQL</a:t>
                      </a:r>
                    </a:p>
                    <a:p>
                      <a:r>
                        <a:rPr lang="en-US" sz="800" dirty="0"/>
                        <a:t>Stylesheets in XML</a:t>
                      </a:r>
                    </a:p>
                    <a:p>
                      <a:r>
                        <a:rPr lang="en-US" sz="800" dirty="0"/>
                        <a:t>SVG</a:t>
                      </a:r>
                    </a:p>
                    <a:p>
                      <a:r>
                        <a:rPr lang="en-US" sz="800" dirty="0"/>
                        <a:t>SVG Tiny</a:t>
                      </a:r>
                    </a:p>
                    <a:p>
                      <a:r>
                        <a:rPr lang="en-US" sz="800" dirty="0"/>
                        <a:t>Timed Text</a:t>
                      </a:r>
                    </a:p>
                    <a:p>
                      <a:r>
                        <a:rPr lang="en-US" sz="800" dirty="0"/>
                        <a:t>URI</a:t>
                      </a:r>
                    </a:p>
                    <a:p>
                      <a:r>
                        <a:rPr lang="en-US" sz="800" dirty="0"/>
                        <a:t>User Agent Accessibility Guidelines (UAAG)</a:t>
                      </a:r>
                    </a:p>
                    <a:p>
                      <a:r>
                        <a:rPr lang="en-US" sz="800" dirty="0"/>
                        <a:t>Voice</a:t>
                      </a:r>
                    </a:p>
                    <a:p>
                      <a:r>
                        <a:rPr lang="en-US" sz="800" dirty="0"/>
                        <a:t>Web and TV</a:t>
                      </a:r>
                    </a:p>
                    <a:p>
                      <a:r>
                        <a:rPr lang="en-US" sz="800" dirty="0"/>
                        <a:t>Web Annotation</a:t>
                      </a:r>
                    </a:p>
                    <a:p>
                      <a:r>
                        <a:rPr lang="en-US" sz="800" dirty="0"/>
                        <a:t>Web Applications Manifest Formats</a:t>
                      </a:r>
                    </a:p>
                    <a:p>
                      <a:r>
                        <a:rPr lang="en-US" sz="800" dirty="0"/>
                        <a:t>Web Architecture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Web Components</a:t>
                      </a:r>
                    </a:p>
                    <a:p>
                      <a:r>
                        <a:rPr lang="en-US" sz="800" dirty="0"/>
                        <a:t>Web Content Accessibility Guidelines (WCAG)</a:t>
                      </a:r>
                    </a:p>
                    <a:p>
                      <a:r>
                        <a:rPr lang="en-US" sz="800" dirty="0"/>
                        <a:t>Web Fonts</a:t>
                      </a:r>
                    </a:p>
                    <a:p>
                      <a:r>
                        <a:rPr lang="en-US" sz="800" dirty="0"/>
                        <a:t>Web IDL</a:t>
                      </a:r>
                    </a:p>
                    <a:p>
                      <a:r>
                        <a:rPr lang="en-US" sz="800" dirty="0"/>
                        <a:t>Web Payments</a:t>
                      </a:r>
                    </a:p>
                    <a:p>
                      <a:r>
                        <a:rPr lang="en-US" sz="800" dirty="0"/>
                        <a:t>Web Performance</a:t>
                      </a:r>
                    </a:p>
                    <a:p>
                      <a:r>
                        <a:rPr lang="en-US" sz="800" dirty="0"/>
                        <a:t>Web Real Time Communication</a:t>
                      </a:r>
                    </a:p>
                    <a:p>
                      <a:r>
                        <a:rPr lang="en-US" sz="800" dirty="0"/>
                        <a:t>Web Services Addressing</a:t>
                      </a:r>
                    </a:p>
                    <a:p>
                      <a:r>
                        <a:rPr lang="en-US" sz="800" dirty="0"/>
                        <a:t>Web Services Architecture</a:t>
                      </a:r>
                    </a:p>
                    <a:p>
                      <a:r>
                        <a:rPr lang="en-US" sz="800" dirty="0"/>
                        <a:t>Web Services Choreography</a:t>
                      </a:r>
                    </a:p>
                    <a:p>
                      <a:r>
                        <a:rPr lang="en-US" sz="800" dirty="0"/>
                        <a:t>Web Services Policy</a:t>
                      </a:r>
                    </a:p>
                    <a:p>
                      <a:r>
                        <a:rPr lang="en-US" sz="800" dirty="0"/>
                        <a:t>Web Services Resource Access</a:t>
                      </a:r>
                    </a:p>
                    <a:p>
                      <a:r>
                        <a:rPr lang="en-US" sz="800" dirty="0" err="1"/>
                        <a:t>WebCGM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WICD</a:t>
                      </a:r>
                    </a:p>
                    <a:p>
                      <a:r>
                        <a:rPr lang="en-US" sz="800" dirty="0"/>
                        <a:t>Widgets</a:t>
                      </a:r>
                    </a:p>
                    <a:p>
                      <a:r>
                        <a:rPr lang="en-US" sz="800" dirty="0"/>
                        <a:t>WSDL</a:t>
                      </a:r>
                    </a:p>
                    <a:p>
                      <a:r>
                        <a:rPr lang="en-US" sz="800" dirty="0"/>
                        <a:t>XBL</a:t>
                      </a:r>
                    </a:p>
                    <a:p>
                      <a:r>
                        <a:rPr lang="en-US" sz="800" dirty="0" err="1"/>
                        <a:t>XForms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XHTML 2</a:t>
                      </a:r>
                    </a:p>
                    <a:p>
                      <a:r>
                        <a:rPr lang="en-US" sz="800" dirty="0"/>
                        <a:t>XHTML For Mobile</a:t>
                      </a:r>
                    </a:p>
                    <a:p>
                      <a:r>
                        <a:rPr lang="en-US" sz="800" dirty="0"/>
                        <a:t>XHTML Modularization</a:t>
                      </a:r>
                    </a:p>
                    <a:p>
                      <a:r>
                        <a:rPr lang="en-US" sz="800" dirty="0" err="1"/>
                        <a:t>XInclude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XKMS</a:t>
                      </a:r>
                    </a:p>
                    <a:p>
                      <a:r>
                        <a:rPr lang="en-US" sz="800" dirty="0" err="1"/>
                        <a:t>XLink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XML</a:t>
                      </a:r>
                    </a:p>
                    <a:p>
                      <a:r>
                        <a:rPr lang="en-US" sz="800" dirty="0"/>
                        <a:t>XML Base</a:t>
                      </a:r>
                    </a:p>
                    <a:p>
                      <a:r>
                        <a:rPr lang="en-US" sz="800" dirty="0"/>
                        <a:t>XML Canonicalization</a:t>
                      </a:r>
                    </a:p>
                    <a:p>
                      <a:r>
                        <a:rPr lang="en-US" sz="800" dirty="0"/>
                        <a:t>XML Design Techniques</a:t>
                      </a:r>
                    </a:p>
                    <a:p>
                      <a:r>
                        <a:rPr lang="en-US" sz="800" dirty="0"/>
                        <a:t>XML Encryption</a:t>
                      </a:r>
                    </a:p>
                    <a:p>
                      <a:r>
                        <a:rPr lang="en-US" sz="800" dirty="0"/>
                        <a:t>XML Events</a:t>
                      </a:r>
                    </a:p>
                    <a:p>
                      <a:r>
                        <a:rPr lang="en-US" sz="800" dirty="0"/>
                        <a:t>XML Fragments</a:t>
                      </a:r>
                    </a:p>
                    <a:p>
                      <a:r>
                        <a:rPr lang="en-US" sz="800" dirty="0"/>
                        <a:t>XML Pipeline (</a:t>
                      </a:r>
                      <a:r>
                        <a:rPr lang="en-US" sz="800" dirty="0" err="1"/>
                        <a:t>XProc</a:t>
                      </a:r>
                      <a:r>
                        <a:rPr lang="en-US" sz="800" dirty="0"/>
                        <a:t>)</a:t>
                      </a:r>
                    </a:p>
                    <a:p>
                      <a:r>
                        <a:rPr lang="en-US" sz="800" dirty="0"/>
                        <a:t>XML Relationship to other formats</a:t>
                      </a:r>
                    </a:p>
                    <a:p>
                      <a:r>
                        <a:rPr lang="en-US" sz="800" dirty="0"/>
                        <a:t>XML Schema</a:t>
                      </a:r>
                    </a:p>
                    <a:p>
                      <a:r>
                        <a:rPr lang="en-US" sz="800" dirty="0"/>
                        <a:t>XML Signature</a:t>
                      </a:r>
                    </a:p>
                    <a:p>
                      <a:r>
                        <a:rPr lang="en-US" sz="800" dirty="0"/>
                        <a:t>XML-binary Optimized Packaging</a:t>
                      </a:r>
                    </a:p>
                    <a:p>
                      <a:r>
                        <a:rPr lang="en-US" sz="800" dirty="0" err="1"/>
                        <a:t>xml:id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XPath</a:t>
                      </a:r>
                    </a:p>
                    <a:p>
                      <a:r>
                        <a:rPr lang="en-US" sz="800" dirty="0"/>
                        <a:t>XPointer</a:t>
                      </a:r>
                    </a:p>
                    <a:p>
                      <a:r>
                        <a:rPr lang="en-US" sz="800" dirty="0"/>
                        <a:t>XQuery</a:t>
                      </a:r>
                    </a:p>
                    <a:p>
                      <a:r>
                        <a:rPr lang="en-US" sz="800" dirty="0"/>
                        <a:t>XSL-FO</a:t>
                      </a:r>
                    </a:p>
                    <a:p>
                      <a:r>
                        <a:rPr lang="en-US" sz="800" dirty="0"/>
                        <a:t>XSLT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8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90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381000"/>
            <a:ext cx="5105400" cy="1885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3200400"/>
            <a:ext cx="861162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7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7324725" cy="932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47800"/>
            <a:ext cx="7829550" cy="114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kevin.deldycke.com/uploads/2013/go-home-internet-explorer-you-are-drun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48000"/>
            <a:ext cx="5109419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51" name="Ink 2050"/>
              <p14:cNvContentPartPr/>
              <p14:nvPr/>
            </p14:nvContentPartPr>
            <p14:xfrm>
              <a:off x="4646224" y="903232"/>
              <a:ext cx="3301200" cy="1561320"/>
            </p14:xfrm>
          </p:contentPart>
        </mc:Choice>
        <mc:Fallback xmlns="">
          <p:pic>
            <p:nvPicPr>
              <p:cNvPr id="2051" name="Ink 205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2388" y="867592"/>
                <a:ext cx="3367433" cy="16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56" name="Ink 2055"/>
              <p14:cNvContentPartPr/>
              <p14:nvPr/>
            </p14:nvContentPartPr>
            <p14:xfrm>
              <a:off x="7186744" y="1803232"/>
              <a:ext cx="704160" cy="730800"/>
            </p14:xfrm>
          </p:contentPart>
        </mc:Choice>
        <mc:Fallback xmlns="">
          <p:pic>
            <p:nvPicPr>
              <p:cNvPr id="2056" name="Ink 205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8169" y="1770832"/>
                <a:ext cx="798792" cy="8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81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3" y="1752600"/>
            <a:ext cx="5734050" cy="109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7426"/>
            <a:ext cx="8731513" cy="113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149163"/>
            <a:ext cx="6019800" cy="594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980363"/>
            <a:ext cx="6562725" cy="567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4953000"/>
            <a:ext cx="7667625" cy="86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4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4269"/>
            <a:ext cx="7677150" cy="907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45" y="1981200"/>
            <a:ext cx="8132582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33800"/>
            <a:ext cx="7848600" cy="168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/>
              <p14:cNvContentPartPr/>
              <p14:nvPr/>
            </p14:nvContentPartPr>
            <p14:xfrm>
              <a:off x="1334349" y="1950710"/>
              <a:ext cx="2613600" cy="9586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0509" y="1938475"/>
                <a:ext cx="2683800" cy="10061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8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elliem 2013 v1">
  <a:themeElements>
    <a:clrScheme name="IT Unity 2015 A">
      <a:dk1>
        <a:srgbClr val="505050"/>
      </a:dk1>
      <a:lt1>
        <a:srgbClr val="FFFFFF"/>
      </a:lt1>
      <a:dk2>
        <a:srgbClr val="0072C6"/>
      </a:dk2>
      <a:lt2>
        <a:srgbClr val="E6E6E6"/>
      </a:lt2>
      <a:accent1>
        <a:srgbClr val="FF5900"/>
      </a:accent1>
      <a:accent2>
        <a:srgbClr val="DC3C00"/>
      </a:accent2>
      <a:accent3>
        <a:srgbClr val="007233"/>
      </a:accent3>
      <a:accent4>
        <a:srgbClr val="002060"/>
      </a:accent4>
      <a:accent5>
        <a:srgbClr val="FF8000"/>
      </a:accent5>
      <a:accent6>
        <a:srgbClr val="FFFF00"/>
      </a:accent6>
      <a:hlink>
        <a:srgbClr val="7030A0"/>
      </a:hlink>
      <a:folHlink>
        <a:srgbClr val="7030A0"/>
      </a:folHlink>
    </a:clrScheme>
    <a:fontScheme name="IT Unity 2015 A">
      <a:majorFont>
        <a:latin typeface="Myriad Pro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T Unity 2014 Template" id="{B3FB2098-6986-4203-BA4B-126DB3669140}" vid="{A1076AB7-DE17-437B-93AC-F4F752B9F2ED}"/>
    </a:ext>
  </a:extLst>
</a:theme>
</file>

<file path=ppt/theme/theme3.xml><?xml version="1.0" encoding="utf-8"?>
<a:theme xmlns:a="http://schemas.openxmlformats.org/drawingml/2006/main" name="1_Intelliem 2013 v1">
  <a:themeElements>
    <a:clrScheme name="IT Unity 2015 A">
      <a:dk1>
        <a:srgbClr val="505050"/>
      </a:dk1>
      <a:lt1>
        <a:srgbClr val="FFFFFF"/>
      </a:lt1>
      <a:dk2>
        <a:srgbClr val="0072C6"/>
      </a:dk2>
      <a:lt2>
        <a:srgbClr val="E6E6E6"/>
      </a:lt2>
      <a:accent1>
        <a:srgbClr val="FF5900"/>
      </a:accent1>
      <a:accent2>
        <a:srgbClr val="DC3C00"/>
      </a:accent2>
      <a:accent3>
        <a:srgbClr val="007233"/>
      </a:accent3>
      <a:accent4>
        <a:srgbClr val="002060"/>
      </a:accent4>
      <a:accent5>
        <a:srgbClr val="FF8000"/>
      </a:accent5>
      <a:accent6>
        <a:srgbClr val="FFFF00"/>
      </a:accent6>
      <a:hlink>
        <a:srgbClr val="7030A0"/>
      </a:hlink>
      <a:folHlink>
        <a:srgbClr val="7030A0"/>
      </a:folHlink>
    </a:clrScheme>
    <a:fontScheme name="IT Unity 2015 A">
      <a:majorFont>
        <a:latin typeface="Myriad Pro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T Unity 2014 Template" id="{B3FB2098-6986-4203-BA4B-126DB3669140}" vid="{A1076AB7-DE17-437B-93AC-F4F752B9F2ED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53069</TotalTime>
  <Words>434</Words>
  <Application>Microsoft Office PowerPoint</Application>
  <PresentationFormat>On-screen Show (4:3)</PresentationFormat>
  <Paragraphs>157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Comic Sans MS</vt:lpstr>
      <vt:lpstr>Consolas</vt:lpstr>
      <vt:lpstr>Myriad Pro</vt:lpstr>
      <vt:lpstr>Myriad Pro Light</vt:lpstr>
      <vt:lpstr>Segoe UI</vt:lpstr>
      <vt:lpstr>Tekton Pro</vt:lpstr>
      <vt:lpstr>Verdana</vt:lpstr>
      <vt:lpstr>Wingdings</vt:lpstr>
      <vt:lpstr>1_SapphireTemplate</vt:lpstr>
      <vt:lpstr>Intelliem 2013 v1</vt:lpstr>
      <vt:lpstr>1_Intelliem 2013 v1</vt:lpstr>
      <vt:lpstr>PowerPoint Presentation</vt:lpstr>
      <vt:lpstr>PowerPoint Presentation</vt:lpstr>
      <vt:lpstr>PowerPoint Presentation</vt:lpstr>
      <vt:lpstr>PowerPoint Presentation</vt:lpstr>
      <vt:lpstr>All Standards and Drafts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June 11, 2018</vt:lpstr>
      <vt:lpstr>What Can We Do?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2058</cp:revision>
  <dcterms:created xsi:type="dcterms:W3CDTF">2007-12-27T20:50:38Z</dcterms:created>
  <dcterms:modified xsi:type="dcterms:W3CDTF">2016-08-04T01:10:47Z</dcterms:modified>
</cp:coreProperties>
</file>